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74"/>
  </p:notesMasterIdLst>
  <p:sldIdLst>
    <p:sldId id="13045" r:id="rId5"/>
    <p:sldId id="13046" r:id="rId6"/>
    <p:sldId id="2145705991" r:id="rId7"/>
    <p:sldId id="2145706025" r:id="rId8"/>
    <p:sldId id="2145706026" r:id="rId9"/>
    <p:sldId id="2145706027" r:id="rId10"/>
    <p:sldId id="2145706004" r:id="rId11"/>
    <p:sldId id="2145706028" r:id="rId12"/>
    <p:sldId id="2145706024" r:id="rId13"/>
    <p:sldId id="2145706005" r:id="rId14"/>
    <p:sldId id="2145706029" r:id="rId15"/>
    <p:sldId id="2145706030" r:id="rId16"/>
    <p:sldId id="2145706031" r:id="rId17"/>
    <p:sldId id="2145706006" r:id="rId18"/>
    <p:sldId id="2145706032" r:id="rId19"/>
    <p:sldId id="2145705994" r:id="rId20"/>
    <p:sldId id="2145706033" r:id="rId21"/>
    <p:sldId id="2145706034" r:id="rId22"/>
    <p:sldId id="2145706035" r:id="rId23"/>
    <p:sldId id="2145706036" r:id="rId24"/>
    <p:sldId id="2145705993" r:id="rId25"/>
    <p:sldId id="2145706037" r:id="rId26"/>
    <p:sldId id="2145705995" r:id="rId27"/>
    <p:sldId id="2145706014" r:id="rId28"/>
    <p:sldId id="2145706022" r:id="rId29"/>
    <p:sldId id="2145706021" r:id="rId30"/>
    <p:sldId id="2145706023" r:id="rId31"/>
    <p:sldId id="2145706001" r:id="rId32"/>
    <p:sldId id="2145706020" r:id="rId33"/>
    <p:sldId id="2145706015" r:id="rId34"/>
    <p:sldId id="2145706016" r:id="rId35"/>
    <p:sldId id="2145706017" r:id="rId36"/>
    <p:sldId id="2145706002" r:id="rId37"/>
    <p:sldId id="2145706018" r:id="rId38"/>
    <p:sldId id="2145706019" r:id="rId39"/>
    <p:sldId id="2145705996" r:id="rId40"/>
    <p:sldId id="2145706010" r:id="rId41"/>
    <p:sldId id="2145706008" r:id="rId42"/>
    <p:sldId id="2145706007" r:id="rId43"/>
    <p:sldId id="2145706009" r:id="rId44"/>
    <p:sldId id="2145706012" r:id="rId45"/>
    <p:sldId id="2145706011" r:id="rId46"/>
    <p:sldId id="2145705997" r:id="rId47"/>
    <p:sldId id="2145705999" r:id="rId48"/>
    <p:sldId id="2145705998" r:id="rId49"/>
    <p:sldId id="2145706000" r:id="rId50"/>
    <p:sldId id="2145706013" r:id="rId51"/>
    <p:sldId id="2145706054" r:id="rId52"/>
    <p:sldId id="2145706055" r:id="rId53"/>
    <p:sldId id="2145706056" r:id="rId54"/>
    <p:sldId id="2145706058" r:id="rId55"/>
    <p:sldId id="2145706059" r:id="rId56"/>
    <p:sldId id="2145706038" r:id="rId57"/>
    <p:sldId id="2145706042" r:id="rId58"/>
    <p:sldId id="2145706043" r:id="rId59"/>
    <p:sldId id="2145706039" r:id="rId60"/>
    <p:sldId id="2145706045" r:id="rId61"/>
    <p:sldId id="2145706044" r:id="rId62"/>
    <p:sldId id="2145706046" r:id="rId63"/>
    <p:sldId id="2145706047" r:id="rId64"/>
    <p:sldId id="2145706048" r:id="rId65"/>
    <p:sldId id="2145706049" r:id="rId66"/>
    <p:sldId id="2145706050" r:id="rId67"/>
    <p:sldId id="2145706040" r:id="rId68"/>
    <p:sldId id="2145706051" r:id="rId69"/>
    <p:sldId id="2145706041" r:id="rId70"/>
    <p:sldId id="2145706053" r:id="rId71"/>
    <p:sldId id="2145706052" r:id="rId72"/>
    <p:sldId id="347" r:id="rId73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2145705991"/>
            <p14:sldId id="2145706025"/>
            <p14:sldId id="2145706026"/>
            <p14:sldId id="2145706027"/>
            <p14:sldId id="2145706004"/>
            <p14:sldId id="2145706028"/>
            <p14:sldId id="2145706024"/>
            <p14:sldId id="2145706005"/>
            <p14:sldId id="2145706029"/>
            <p14:sldId id="2145706030"/>
            <p14:sldId id="2145706031"/>
            <p14:sldId id="2145706006"/>
            <p14:sldId id="2145706032"/>
            <p14:sldId id="2145705994"/>
            <p14:sldId id="2145706033"/>
            <p14:sldId id="2145706034"/>
            <p14:sldId id="2145706035"/>
            <p14:sldId id="2145706036"/>
            <p14:sldId id="2145705993"/>
            <p14:sldId id="2145706037"/>
            <p14:sldId id="2145705995"/>
            <p14:sldId id="2145706014"/>
            <p14:sldId id="2145706022"/>
            <p14:sldId id="2145706021"/>
            <p14:sldId id="2145706023"/>
            <p14:sldId id="2145706001"/>
            <p14:sldId id="2145706020"/>
            <p14:sldId id="2145706015"/>
            <p14:sldId id="2145706016"/>
            <p14:sldId id="2145706017"/>
            <p14:sldId id="2145706002"/>
            <p14:sldId id="2145706018"/>
            <p14:sldId id="2145706019"/>
            <p14:sldId id="2145705996"/>
            <p14:sldId id="2145706010"/>
            <p14:sldId id="2145706008"/>
            <p14:sldId id="2145706007"/>
            <p14:sldId id="2145706009"/>
            <p14:sldId id="2145706012"/>
            <p14:sldId id="2145706011"/>
            <p14:sldId id="2145705997"/>
            <p14:sldId id="2145705999"/>
            <p14:sldId id="2145705998"/>
            <p14:sldId id="2145706000"/>
            <p14:sldId id="2145706013"/>
            <p14:sldId id="2145706054"/>
            <p14:sldId id="2145706055"/>
            <p14:sldId id="2145706056"/>
            <p14:sldId id="2145706058"/>
            <p14:sldId id="2145706059"/>
            <p14:sldId id="2145706038"/>
            <p14:sldId id="2145706042"/>
            <p14:sldId id="2145706043"/>
            <p14:sldId id="2145706039"/>
            <p14:sldId id="2145706045"/>
            <p14:sldId id="2145706044"/>
            <p14:sldId id="2145706046"/>
            <p14:sldId id="2145706047"/>
            <p14:sldId id="2145706048"/>
            <p14:sldId id="2145706049"/>
            <p14:sldId id="2145706050"/>
            <p14:sldId id="2145706040"/>
            <p14:sldId id="2145706051"/>
            <p14:sldId id="2145706041"/>
            <p14:sldId id="2145706053"/>
            <p14:sldId id="2145706052"/>
            <p14:sldId id="34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7" name="Maxime Janssen" initials="MJ" lastIdx="3" clrIdx="6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8" name="Eugène van der Voort" initials="EvdV" lastIdx="3" clrIdx="7">
    <p:extLst>
      <p:ext uri="{19B8F6BF-5375-455C-9EA6-DF929625EA0E}">
        <p15:presenceInfo xmlns:p15="http://schemas.microsoft.com/office/powerpoint/2012/main" userId="Eugène van der Voort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3232"/>
    <a:srgbClr val="000000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094AF2-29C6-46A6-81BA-16703E8A1C62}" v="1676" dt="2024-03-11T14:52:06.935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86979" autoAdjust="0"/>
  </p:normalViewPr>
  <p:slideViewPr>
    <p:cSldViewPr snapToGrid="0">
      <p:cViewPr varScale="1">
        <p:scale>
          <a:sx n="86" d="100"/>
          <a:sy n="86" d="100"/>
        </p:scale>
        <p:origin x="147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8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B4094AF2-29C6-46A6-81BA-16703E8A1C62}"/>
    <pc:docChg chg="undo custSel addSld delSld modSld sldOrd modSection">
      <pc:chgData name="Lucas Jellema" userId="7e183fbb-84e0-44b3-9b03-0792bc8d162b" providerId="ADAL" clId="{B4094AF2-29C6-46A6-81BA-16703E8A1C62}" dt="2024-03-11T14:52:51.583" v="11905" actId="1036"/>
      <pc:docMkLst>
        <pc:docMk/>
      </pc:docMkLst>
      <pc:sldChg chg="del">
        <pc:chgData name="Lucas Jellema" userId="7e183fbb-84e0-44b3-9b03-0792bc8d162b" providerId="ADAL" clId="{B4094AF2-29C6-46A6-81BA-16703E8A1C62}" dt="2024-03-05T08:06:39.533" v="342" actId="47"/>
        <pc:sldMkLst>
          <pc:docMk/>
          <pc:sldMk cId="1436247827" sldId="256"/>
        </pc:sldMkLst>
      </pc:sldChg>
      <pc:sldChg chg="addSp modSp mod">
        <pc:chgData name="Lucas Jellema" userId="7e183fbb-84e0-44b3-9b03-0792bc8d162b" providerId="ADAL" clId="{B4094AF2-29C6-46A6-81BA-16703E8A1C62}" dt="2024-03-11T14:51:20.043" v="11837" actId="1076"/>
        <pc:sldMkLst>
          <pc:docMk/>
          <pc:sldMk cId="4264584261" sldId="13046"/>
        </pc:sldMkLst>
        <pc:spChg chg="mod">
          <ac:chgData name="Lucas Jellema" userId="7e183fbb-84e0-44b3-9b03-0792bc8d162b" providerId="ADAL" clId="{B4094AF2-29C6-46A6-81BA-16703E8A1C62}" dt="2024-03-05T07:51:49.418" v="6" actId="20577"/>
          <ac:spMkLst>
            <pc:docMk/>
            <pc:sldMk cId="4264584261" sldId="13046"/>
            <ac:spMk id="4" creationId="{864F17C0-62FB-444D-9859-34E3D3563A61}"/>
          </ac:spMkLst>
        </pc:spChg>
        <pc:spChg chg="mod">
          <ac:chgData name="Lucas Jellema" userId="7e183fbb-84e0-44b3-9b03-0792bc8d162b" providerId="ADAL" clId="{B4094AF2-29C6-46A6-81BA-16703E8A1C62}" dt="2024-03-05T07:52:08.639" v="23" actId="20577"/>
          <ac:spMkLst>
            <pc:docMk/>
            <pc:sldMk cId="4264584261" sldId="13046"/>
            <ac:spMk id="7" creationId="{7728D5E8-E7B8-4000-AD2F-DC69604701C3}"/>
          </ac:spMkLst>
        </pc:spChg>
        <pc:picChg chg="add mod">
          <ac:chgData name="Lucas Jellema" userId="7e183fbb-84e0-44b3-9b03-0792bc8d162b" providerId="ADAL" clId="{B4094AF2-29C6-46A6-81BA-16703E8A1C62}" dt="2024-03-11T14:51:20.043" v="11837" actId="1076"/>
          <ac:picMkLst>
            <pc:docMk/>
            <pc:sldMk cId="4264584261" sldId="13046"/>
            <ac:picMk id="6" creationId="{2832D44A-E2B3-877D-894B-F8DA2C1F44C3}"/>
          </ac:picMkLst>
        </pc:picChg>
        <pc:picChg chg="add mod">
          <ac:chgData name="Lucas Jellema" userId="7e183fbb-84e0-44b3-9b03-0792bc8d162b" providerId="ADAL" clId="{B4094AF2-29C6-46A6-81BA-16703E8A1C62}" dt="2024-03-06T07:30:50.924" v="2129" actId="1076"/>
          <ac:picMkLst>
            <pc:docMk/>
            <pc:sldMk cId="4264584261" sldId="13046"/>
            <ac:picMk id="2050" creationId="{E3022CB1-6E0A-F862-AB09-41D0FA6A8B64}"/>
          </ac:picMkLst>
        </pc:picChg>
      </pc:sldChg>
      <pc:sldChg chg="addSp delSp modSp mod delAnim modAnim modNotesTx">
        <pc:chgData name="Lucas Jellema" userId="7e183fbb-84e0-44b3-9b03-0792bc8d162b" providerId="ADAL" clId="{B4094AF2-29C6-46A6-81BA-16703E8A1C62}" dt="2024-03-11T14:52:51.583" v="11905" actId="1036"/>
        <pc:sldMkLst>
          <pc:docMk/>
          <pc:sldMk cId="2185043534" sldId="2145705991"/>
        </pc:sldMkLst>
        <pc:spChg chg="mod">
          <ac:chgData name="Lucas Jellema" userId="7e183fbb-84e0-44b3-9b03-0792bc8d162b" providerId="ADAL" clId="{B4094AF2-29C6-46A6-81BA-16703E8A1C62}" dt="2024-03-05T07:52:15.964" v="29" actId="20577"/>
          <ac:spMkLst>
            <pc:docMk/>
            <pc:sldMk cId="2185043534" sldId="2145705991"/>
            <ac:spMk id="3" creationId="{AB68EBA9-19A6-CDCC-54D6-8C81F85A1EE6}"/>
          </ac:spMkLst>
        </pc:spChg>
        <pc:spChg chg="mod">
          <ac:chgData name="Lucas Jellema" userId="7e183fbb-84e0-44b3-9b03-0792bc8d162b" providerId="ADAL" clId="{B4094AF2-29C6-46A6-81BA-16703E8A1C62}" dt="2024-03-11T08:53:11.054" v="11828" actId="20577"/>
          <ac:spMkLst>
            <pc:docMk/>
            <pc:sldMk cId="2185043534" sldId="2145705991"/>
            <ac:spMk id="4" creationId="{8B9AAFA6-3814-2487-9BB5-7DE856C1D5E4}"/>
          </ac:spMkLst>
        </pc:spChg>
        <pc:spChg chg="add del">
          <ac:chgData name="Lucas Jellema" userId="7e183fbb-84e0-44b3-9b03-0792bc8d162b" providerId="ADAL" clId="{B4094AF2-29C6-46A6-81BA-16703E8A1C62}" dt="2024-03-11T14:50:55.037" v="11832" actId="22"/>
          <ac:spMkLst>
            <pc:docMk/>
            <pc:sldMk cId="2185043534" sldId="2145705991"/>
            <ac:spMk id="8" creationId="{EFA38F5C-C4E0-F0DA-3B66-8CAFCD8171C6}"/>
          </ac:spMkLst>
        </pc:spChg>
        <pc:spChg chg="add mod">
          <ac:chgData name="Lucas Jellema" userId="7e183fbb-84e0-44b3-9b03-0792bc8d162b" providerId="ADAL" clId="{B4094AF2-29C6-46A6-81BA-16703E8A1C62}" dt="2024-03-11T14:52:51.583" v="11905" actId="1036"/>
          <ac:spMkLst>
            <pc:docMk/>
            <pc:sldMk cId="2185043534" sldId="2145705991"/>
            <ac:spMk id="10" creationId="{EB77CCA0-E36E-80C6-5E67-1AB0B9C1C1A6}"/>
          </ac:spMkLst>
        </pc:spChg>
        <pc:picChg chg="add mod">
          <ac:chgData name="Lucas Jellema" userId="7e183fbb-84e0-44b3-9b03-0792bc8d162b" providerId="ADAL" clId="{B4094AF2-29C6-46A6-81BA-16703E8A1C62}" dt="2024-03-11T08:53:25.775" v="11830" actId="1076"/>
          <ac:picMkLst>
            <pc:docMk/>
            <pc:sldMk cId="2185043534" sldId="2145705991"/>
            <ac:picMk id="6" creationId="{67FDFFA9-8B50-45D2-0F3D-85BB10F2DBFE}"/>
          </ac:picMkLst>
        </pc:picChg>
        <pc:picChg chg="del">
          <ac:chgData name="Lucas Jellema" userId="7e183fbb-84e0-44b3-9b03-0792bc8d162b" providerId="ADAL" clId="{B4094AF2-29C6-46A6-81BA-16703E8A1C62}" dt="2024-03-05T07:52:19.718" v="30" actId="478"/>
          <ac:picMkLst>
            <pc:docMk/>
            <pc:sldMk cId="2185043534" sldId="2145705991"/>
            <ac:picMk id="7" creationId="{F388A12E-CCA4-56EF-0117-7D7433515A34}"/>
          </ac:picMkLst>
        </pc:picChg>
        <pc:picChg chg="add mod">
          <ac:chgData name="Lucas Jellema" userId="7e183fbb-84e0-44b3-9b03-0792bc8d162b" providerId="ADAL" clId="{B4094AF2-29C6-46A6-81BA-16703E8A1C62}" dt="2024-03-11T14:52:51.583" v="11905" actId="1036"/>
          <ac:picMkLst>
            <pc:docMk/>
            <pc:sldMk cId="2185043534" sldId="2145705991"/>
            <ac:picMk id="9" creationId="{51BB078A-E2CF-CD7C-9340-559C07BE7F2D}"/>
          </ac:picMkLst>
        </pc:picChg>
        <pc:picChg chg="del">
          <ac:chgData name="Lucas Jellema" userId="7e183fbb-84e0-44b3-9b03-0792bc8d162b" providerId="ADAL" clId="{B4094AF2-29C6-46A6-81BA-16703E8A1C62}" dt="2024-03-05T07:52:19.718" v="30" actId="478"/>
          <ac:picMkLst>
            <pc:docMk/>
            <pc:sldMk cId="2185043534" sldId="2145705991"/>
            <ac:picMk id="9" creationId="{D03CFAF0-6D9F-94CF-273A-A1F358F5DE45}"/>
          </ac:picMkLst>
        </pc:picChg>
      </pc:sldChg>
      <pc:sldChg chg="del">
        <pc:chgData name="Lucas Jellema" userId="7e183fbb-84e0-44b3-9b03-0792bc8d162b" providerId="ADAL" clId="{B4094AF2-29C6-46A6-81BA-16703E8A1C62}" dt="2024-03-05T08:06:37.884" v="341" actId="47"/>
        <pc:sldMkLst>
          <pc:docMk/>
          <pc:sldMk cId="2000009526" sldId="2145705992"/>
        </pc:sldMkLst>
      </pc:sldChg>
      <pc:sldChg chg="addSp delSp modSp mod modAnim modNotesTx">
        <pc:chgData name="Lucas Jellema" userId="7e183fbb-84e0-44b3-9b03-0792bc8d162b" providerId="ADAL" clId="{B4094AF2-29C6-46A6-81BA-16703E8A1C62}" dt="2024-03-10T12:52:32.301" v="7496"/>
        <pc:sldMkLst>
          <pc:docMk/>
          <pc:sldMk cId="2289740878" sldId="2145705993"/>
        </pc:sldMkLst>
        <pc:spChg chg="mod">
          <ac:chgData name="Lucas Jellema" userId="7e183fbb-84e0-44b3-9b03-0792bc8d162b" providerId="ADAL" clId="{B4094AF2-29C6-46A6-81BA-16703E8A1C62}" dt="2024-03-10T12:44:52.550" v="7454" actId="20577"/>
          <ac:spMkLst>
            <pc:docMk/>
            <pc:sldMk cId="2289740878" sldId="2145705993"/>
            <ac:spMk id="3" creationId="{7FCAB796-F41C-8E3D-39E1-0B785032A02A}"/>
          </ac:spMkLst>
        </pc:spChg>
        <pc:spChg chg="mod">
          <ac:chgData name="Lucas Jellema" userId="7e183fbb-84e0-44b3-9b03-0792bc8d162b" providerId="ADAL" clId="{B4094AF2-29C6-46A6-81BA-16703E8A1C62}" dt="2024-03-10T12:52:18.832" v="7494" actId="14100"/>
          <ac:spMkLst>
            <pc:docMk/>
            <pc:sldMk cId="2289740878" sldId="2145705993"/>
            <ac:spMk id="4" creationId="{2C359124-1B98-9925-BBA1-6A44209291A3}"/>
          </ac:spMkLst>
        </pc:spChg>
        <pc:picChg chg="add mod">
          <ac:chgData name="Lucas Jellema" userId="7e183fbb-84e0-44b3-9b03-0792bc8d162b" providerId="ADAL" clId="{B4094AF2-29C6-46A6-81BA-16703E8A1C62}" dt="2024-03-10T12:52:13.803" v="7493" actId="1076"/>
          <ac:picMkLst>
            <pc:docMk/>
            <pc:sldMk cId="2289740878" sldId="2145705993"/>
            <ac:picMk id="7" creationId="{179F82A4-068A-4EDC-1F60-B0FD9136273F}"/>
          </ac:picMkLst>
        </pc:picChg>
        <pc:picChg chg="add mod">
          <ac:chgData name="Lucas Jellema" userId="7e183fbb-84e0-44b3-9b03-0792bc8d162b" providerId="ADAL" clId="{B4094AF2-29C6-46A6-81BA-16703E8A1C62}" dt="2024-03-10T12:52:23.658" v="7495" actId="1076"/>
          <ac:picMkLst>
            <pc:docMk/>
            <pc:sldMk cId="2289740878" sldId="2145705993"/>
            <ac:picMk id="8" creationId="{4681FF51-0E30-114F-612C-611E3FB05CF2}"/>
          </ac:picMkLst>
        </pc:picChg>
        <pc:picChg chg="add mod">
          <ac:chgData name="Lucas Jellema" userId="7e183fbb-84e0-44b3-9b03-0792bc8d162b" providerId="ADAL" clId="{B4094AF2-29C6-46A6-81BA-16703E8A1C62}" dt="2024-03-10T12:52:09.255" v="7492" actId="1076"/>
          <ac:picMkLst>
            <pc:docMk/>
            <pc:sldMk cId="2289740878" sldId="2145705993"/>
            <ac:picMk id="9" creationId="{3F32F4F3-62D0-8D33-FB85-A79708D3302C}"/>
          </ac:picMkLst>
        </pc:picChg>
        <pc:picChg chg="add del mod">
          <ac:chgData name="Lucas Jellema" userId="7e183fbb-84e0-44b3-9b03-0792bc8d162b" providerId="ADAL" clId="{B4094AF2-29C6-46A6-81BA-16703E8A1C62}" dt="2024-03-10T12:39:53.188" v="7438" actId="478"/>
          <ac:picMkLst>
            <pc:docMk/>
            <pc:sldMk cId="2289740878" sldId="2145705993"/>
            <ac:picMk id="11" creationId="{3D8FE7B6-2F43-E10A-83B2-CB90B4B527F7}"/>
          </ac:picMkLst>
        </pc:picChg>
      </pc:sldChg>
      <pc:sldChg chg="del">
        <pc:chgData name="Lucas Jellema" userId="7e183fbb-84e0-44b3-9b03-0792bc8d162b" providerId="ADAL" clId="{B4094AF2-29C6-46A6-81BA-16703E8A1C62}" dt="2024-03-05T08:06:37.884" v="341" actId="47"/>
        <pc:sldMkLst>
          <pc:docMk/>
          <pc:sldMk cId="3265134732" sldId="2145705994"/>
        </pc:sldMkLst>
      </pc:sldChg>
      <pc:sldChg chg="addSp modSp new mod modNotesTx">
        <pc:chgData name="Lucas Jellema" userId="7e183fbb-84e0-44b3-9b03-0792bc8d162b" providerId="ADAL" clId="{B4094AF2-29C6-46A6-81BA-16703E8A1C62}" dt="2024-03-10T12:38:39.773" v="7342"/>
        <pc:sldMkLst>
          <pc:docMk/>
          <pc:sldMk cId="3457500793" sldId="2145705994"/>
        </pc:sldMkLst>
        <pc:spChg chg="mod">
          <ac:chgData name="Lucas Jellema" userId="7e183fbb-84e0-44b3-9b03-0792bc8d162b" providerId="ADAL" clId="{B4094AF2-29C6-46A6-81BA-16703E8A1C62}" dt="2024-03-05T20:58:52.422" v="598" actId="20577"/>
          <ac:spMkLst>
            <pc:docMk/>
            <pc:sldMk cId="3457500793" sldId="2145705994"/>
            <ac:spMk id="3" creationId="{12BA3755-D93A-EF3D-7274-23CEB65691B0}"/>
          </ac:spMkLst>
        </pc:spChg>
        <pc:spChg chg="mod">
          <ac:chgData name="Lucas Jellema" userId="7e183fbb-84e0-44b3-9b03-0792bc8d162b" providerId="ADAL" clId="{B4094AF2-29C6-46A6-81BA-16703E8A1C62}" dt="2024-03-10T11:35:33.603" v="7248" actId="20577"/>
          <ac:spMkLst>
            <pc:docMk/>
            <pc:sldMk cId="3457500793" sldId="2145705994"/>
            <ac:spMk id="4" creationId="{C4C46902-D196-EC07-28A2-2C8022C28E78}"/>
          </ac:spMkLst>
        </pc:spChg>
        <pc:picChg chg="add mod">
          <ac:chgData name="Lucas Jellema" userId="7e183fbb-84e0-44b3-9b03-0792bc8d162b" providerId="ADAL" clId="{B4094AF2-29C6-46A6-81BA-16703E8A1C62}" dt="2024-03-06T05:58:34.847" v="754" actId="1076"/>
          <ac:picMkLst>
            <pc:docMk/>
            <pc:sldMk cId="3457500793" sldId="2145705994"/>
            <ac:picMk id="7" creationId="{9A1CEA81-79E6-00FD-096A-0319ABA89EF1}"/>
          </ac:picMkLst>
        </pc:picChg>
      </pc:sldChg>
      <pc:sldChg chg="addSp modSp new mod modNotesTx">
        <pc:chgData name="Lucas Jellema" userId="7e183fbb-84e0-44b3-9b03-0792bc8d162b" providerId="ADAL" clId="{B4094AF2-29C6-46A6-81BA-16703E8A1C62}" dt="2024-03-10T12:53:14.932" v="7529" actId="20577"/>
        <pc:sldMkLst>
          <pc:docMk/>
          <pc:sldMk cId="2767949287" sldId="2145705995"/>
        </pc:sldMkLst>
        <pc:spChg chg="mod">
          <ac:chgData name="Lucas Jellema" userId="7e183fbb-84e0-44b3-9b03-0792bc8d162b" providerId="ADAL" clId="{B4094AF2-29C6-46A6-81BA-16703E8A1C62}" dt="2024-03-10T12:53:14.932" v="7529" actId="20577"/>
          <ac:spMkLst>
            <pc:docMk/>
            <pc:sldMk cId="2767949287" sldId="2145705995"/>
            <ac:spMk id="3" creationId="{F2A4D9F6-6EE9-5B24-3718-B5208EAFE794}"/>
          </ac:spMkLst>
        </pc:spChg>
        <pc:spChg chg="mod">
          <ac:chgData name="Lucas Jellema" userId="7e183fbb-84e0-44b3-9b03-0792bc8d162b" providerId="ADAL" clId="{B4094AF2-29C6-46A6-81BA-16703E8A1C62}" dt="2024-03-06T07:48:51.859" v="2769" actId="20577"/>
          <ac:spMkLst>
            <pc:docMk/>
            <pc:sldMk cId="2767949287" sldId="2145705995"/>
            <ac:spMk id="4" creationId="{60AC8D46-984B-3819-449E-277E26BB6673}"/>
          </ac:spMkLst>
        </pc:spChg>
        <pc:picChg chg="add mod">
          <ac:chgData name="Lucas Jellema" userId="7e183fbb-84e0-44b3-9b03-0792bc8d162b" providerId="ADAL" clId="{B4094AF2-29C6-46A6-81BA-16703E8A1C62}" dt="2024-03-06T06:31:35.278" v="1266" actId="1440"/>
          <ac:picMkLst>
            <pc:docMk/>
            <pc:sldMk cId="2767949287" sldId="2145705995"/>
            <ac:picMk id="7" creationId="{1504EBAA-8EDB-AF05-2407-345E7899E761}"/>
          </ac:picMkLst>
        </pc:picChg>
        <pc:picChg chg="add mod">
          <ac:chgData name="Lucas Jellema" userId="7e183fbb-84e0-44b3-9b03-0792bc8d162b" providerId="ADAL" clId="{B4094AF2-29C6-46A6-81BA-16703E8A1C62}" dt="2024-03-06T06:31:37.539" v="1267" actId="1440"/>
          <ac:picMkLst>
            <pc:docMk/>
            <pc:sldMk cId="2767949287" sldId="2145705995"/>
            <ac:picMk id="1026" creationId="{9021246E-01A1-71FC-C0B0-1B00EA8C2CD7}"/>
          </ac:picMkLst>
        </pc:picChg>
      </pc:sldChg>
      <pc:sldChg chg="addSp modSp new mod modAnim modNotesTx">
        <pc:chgData name="Lucas Jellema" userId="7e183fbb-84e0-44b3-9b03-0792bc8d162b" providerId="ADAL" clId="{B4094AF2-29C6-46A6-81BA-16703E8A1C62}" dt="2024-03-11T05:22:02.493" v="8629" actId="20577"/>
        <pc:sldMkLst>
          <pc:docMk/>
          <pc:sldMk cId="2165024736" sldId="2145705996"/>
        </pc:sldMkLst>
        <pc:spChg chg="mod">
          <ac:chgData name="Lucas Jellema" userId="7e183fbb-84e0-44b3-9b03-0792bc8d162b" providerId="ADAL" clId="{B4094AF2-29C6-46A6-81BA-16703E8A1C62}" dt="2024-03-06T06:36:08.224" v="1290" actId="20577"/>
          <ac:spMkLst>
            <pc:docMk/>
            <pc:sldMk cId="2165024736" sldId="2145705996"/>
            <ac:spMk id="3" creationId="{45835112-448D-BB26-F0F3-9ED0C7FE9C43}"/>
          </ac:spMkLst>
        </pc:spChg>
        <pc:spChg chg="mod">
          <ac:chgData name="Lucas Jellema" userId="7e183fbb-84e0-44b3-9b03-0792bc8d162b" providerId="ADAL" clId="{B4094AF2-29C6-46A6-81BA-16703E8A1C62}" dt="2024-03-11T05:22:02.493" v="8629" actId="20577"/>
          <ac:spMkLst>
            <pc:docMk/>
            <pc:sldMk cId="2165024736" sldId="2145705996"/>
            <ac:spMk id="4" creationId="{9F14FA81-39EA-AD65-68A9-28DDBF7DA998}"/>
          </ac:spMkLst>
        </pc:spChg>
        <pc:picChg chg="add mod">
          <ac:chgData name="Lucas Jellema" userId="7e183fbb-84e0-44b3-9b03-0792bc8d162b" providerId="ADAL" clId="{B4094AF2-29C6-46A6-81BA-16703E8A1C62}" dt="2024-03-11T05:21:47.532" v="8620" actId="1038"/>
          <ac:picMkLst>
            <pc:docMk/>
            <pc:sldMk cId="2165024736" sldId="2145705996"/>
            <ac:picMk id="7" creationId="{40843CC8-E162-A62C-1DDA-85EA9549FEEC}"/>
          </ac:picMkLst>
        </pc:picChg>
        <pc:picChg chg="add mod">
          <ac:chgData name="Lucas Jellema" userId="7e183fbb-84e0-44b3-9b03-0792bc8d162b" providerId="ADAL" clId="{B4094AF2-29C6-46A6-81BA-16703E8A1C62}" dt="2024-03-06T06:40:36.417" v="1540" actId="1440"/>
          <ac:picMkLst>
            <pc:docMk/>
            <pc:sldMk cId="2165024736" sldId="2145705996"/>
            <ac:picMk id="9" creationId="{405EB899-16D8-42D8-91E5-DBF6113EB8E4}"/>
          </ac:picMkLst>
        </pc:picChg>
      </pc:sldChg>
      <pc:sldChg chg="addSp modSp new mod">
        <pc:chgData name="Lucas Jellema" userId="7e183fbb-84e0-44b3-9b03-0792bc8d162b" providerId="ADAL" clId="{B4094AF2-29C6-46A6-81BA-16703E8A1C62}" dt="2024-03-06T09:04:48.409" v="3770" actId="20577"/>
        <pc:sldMkLst>
          <pc:docMk/>
          <pc:sldMk cId="1687329287" sldId="2145705997"/>
        </pc:sldMkLst>
        <pc:spChg chg="mod">
          <ac:chgData name="Lucas Jellema" userId="7e183fbb-84e0-44b3-9b03-0792bc8d162b" providerId="ADAL" clId="{B4094AF2-29C6-46A6-81BA-16703E8A1C62}" dt="2024-03-06T07:17:15.280" v="1958" actId="20577"/>
          <ac:spMkLst>
            <pc:docMk/>
            <pc:sldMk cId="1687329287" sldId="2145705997"/>
            <ac:spMk id="3" creationId="{3A933E66-B89E-70A5-4951-7C7224180A85}"/>
          </ac:spMkLst>
        </pc:spChg>
        <pc:spChg chg="mod">
          <ac:chgData name="Lucas Jellema" userId="7e183fbb-84e0-44b3-9b03-0792bc8d162b" providerId="ADAL" clId="{B4094AF2-29C6-46A6-81BA-16703E8A1C62}" dt="2024-03-06T09:04:48.409" v="3770" actId="20577"/>
          <ac:spMkLst>
            <pc:docMk/>
            <pc:sldMk cId="1687329287" sldId="2145705997"/>
            <ac:spMk id="4" creationId="{7A46A847-CC23-8501-3AA8-630CDBE94B43}"/>
          </ac:spMkLst>
        </pc:spChg>
        <pc:picChg chg="add mod">
          <ac:chgData name="Lucas Jellema" userId="7e183fbb-84e0-44b3-9b03-0792bc8d162b" providerId="ADAL" clId="{B4094AF2-29C6-46A6-81BA-16703E8A1C62}" dt="2024-03-06T07:00:13.750" v="1735" actId="1440"/>
          <ac:picMkLst>
            <pc:docMk/>
            <pc:sldMk cId="1687329287" sldId="2145705997"/>
            <ac:picMk id="7" creationId="{1AD573BA-B0BE-F287-BC45-5F4DA70D0C1F}"/>
          </ac:picMkLst>
        </pc:picChg>
        <pc:picChg chg="add mod">
          <ac:chgData name="Lucas Jellema" userId="7e183fbb-84e0-44b3-9b03-0792bc8d162b" providerId="ADAL" clId="{B4094AF2-29C6-46A6-81BA-16703E8A1C62}" dt="2024-03-06T07:00:16.408" v="1736" actId="1440"/>
          <ac:picMkLst>
            <pc:docMk/>
            <pc:sldMk cId="1687329287" sldId="2145705997"/>
            <ac:picMk id="9" creationId="{3CEC8DD5-DB4D-8E6E-8548-907EFDA3E1B9}"/>
          </ac:picMkLst>
        </pc:picChg>
      </pc:sldChg>
      <pc:sldChg chg="addSp modSp new mod modNotesTx">
        <pc:chgData name="Lucas Jellema" userId="7e183fbb-84e0-44b3-9b03-0792bc8d162b" providerId="ADAL" clId="{B4094AF2-29C6-46A6-81BA-16703E8A1C62}" dt="2024-03-10T12:57:49.316" v="7652" actId="20577"/>
        <pc:sldMkLst>
          <pc:docMk/>
          <pc:sldMk cId="329462470" sldId="2145705998"/>
        </pc:sldMkLst>
        <pc:spChg chg="mod">
          <ac:chgData name="Lucas Jellema" userId="7e183fbb-84e0-44b3-9b03-0792bc8d162b" providerId="ADAL" clId="{B4094AF2-29C6-46A6-81BA-16703E8A1C62}" dt="2024-03-06T06:54:46.476" v="1643" actId="20577"/>
          <ac:spMkLst>
            <pc:docMk/>
            <pc:sldMk cId="329462470" sldId="2145705998"/>
            <ac:spMk id="3" creationId="{D1B0DBDE-1AA5-7B72-0BCC-FCB6EE44424A}"/>
          </ac:spMkLst>
        </pc:spChg>
        <pc:spChg chg="mod">
          <ac:chgData name="Lucas Jellema" userId="7e183fbb-84e0-44b3-9b03-0792bc8d162b" providerId="ADAL" clId="{B4094AF2-29C6-46A6-81BA-16703E8A1C62}" dt="2024-03-10T12:57:49.316" v="7652" actId="20577"/>
          <ac:spMkLst>
            <pc:docMk/>
            <pc:sldMk cId="329462470" sldId="2145705998"/>
            <ac:spMk id="4" creationId="{4367B10E-8A0C-4330-E722-643A2B1213C6}"/>
          </ac:spMkLst>
        </pc:spChg>
        <pc:picChg chg="add mod">
          <ac:chgData name="Lucas Jellema" userId="7e183fbb-84e0-44b3-9b03-0792bc8d162b" providerId="ADAL" clId="{B4094AF2-29C6-46A6-81BA-16703E8A1C62}" dt="2024-03-06T06:53:59.689" v="1616" actId="1076"/>
          <ac:picMkLst>
            <pc:docMk/>
            <pc:sldMk cId="329462470" sldId="2145705998"/>
            <ac:picMk id="7" creationId="{D15DDD77-7DB4-9720-23F6-91F508E3C000}"/>
          </ac:picMkLst>
        </pc:picChg>
      </pc:sldChg>
      <pc:sldChg chg="addSp delSp modSp add mod">
        <pc:chgData name="Lucas Jellema" userId="7e183fbb-84e0-44b3-9b03-0792bc8d162b" providerId="ADAL" clId="{B4094AF2-29C6-46A6-81BA-16703E8A1C62}" dt="2024-03-06T09:04:40.810" v="3762" actId="20577"/>
        <pc:sldMkLst>
          <pc:docMk/>
          <pc:sldMk cId="3396267152" sldId="2145705999"/>
        </pc:sldMkLst>
        <pc:spChg chg="mod">
          <ac:chgData name="Lucas Jellema" userId="7e183fbb-84e0-44b3-9b03-0792bc8d162b" providerId="ADAL" clId="{B4094AF2-29C6-46A6-81BA-16703E8A1C62}" dt="2024-03-06T09:04:40.810" v="3762" actId="20577"/>
          <ac:spMkLst>
            <pc:docMk/>
            <pc:sldMk cId="3396267152" sldId="2145705999"/>
            <ac:spMk id="4" creationId="{7A46A847-CC23-8501-3AA8-630CDBE94B43}"/>
          </ac:spMkLst>
        </pc:spChg>
        <pc:picChg chg="del">
          <ac:chgData name="Lucas Jellema" userId="7e183fbb-84e0-44b3-9b03-0792bc8d162b" providerId="ADAL" clId="{B4094AF2-29C6-46A6-81BA-16703E8A1C62}" dt="2024-03-06T07:00:26.613" v="1738" actId="478"/>
          <ac:picMkLst>
            <pc:docMk/>
            <pc:sldMk cId="3396267152" sldId="2145705999"/>
            <ac:picMk id="7" creationId="{1AD573BA-B0BE-F287-BC45-5F4DA70D0C1F}"/>
          </ac:picMkLst>
        </pc:picChg>
        <pc:picChg chg="add mod">
          <ac:chgData name="Lucas Jellema" userId="7e183fbb-84e0-44b3-9b03-0792bc8d162b" providerId="ADAL" clId="{B4094AF2-29C6-46A6-81BA-16703E8A1C62}" dt="2024-03-06T08:16:23.010" v="3108" actId="1076"/>
          <ac:picMkLst>
            <pc:docMk/>
            <pc:sldMk cId="3396267152" sldId="2145705999"/>
            <ac:picMk id="8" creationId="{DF7EB81B-1598-ECB0-636C-ABA2E8507C0C}"/>
          </ac:picMkLst>
        </pc:picChg>
        <pc:picChg chg="mod">
          <ac:chgData name="Lucas Jellema" userId="7e183fbb-84e0-44b3-9b03-0792bc8d162b" providerId="ADAL" clId="{B4094AF2-29C6-46A6-81BA-16703E8A1C62}" dt="2024-03-06T07:00:40.008" v="1742" actId="14100"/>
          <ac:picMkLst>
            <pc:docMk/>
            <pc:sldMk cId="3396267152" sldId="2145705999"/>
            <ac:picMk id="9" creationId="{3CEC8DD5-DB4D-8E6E-8548-907EFDA3E1B9}"/>
          </ac:picMkLst>
        </pc:picChg>
        <pc:picChg chg="add mod">
          <ac:chgData name="Lucas Jellema" userId="7e183fbb-84e0-44b3-9b03-0792bc8d162b" providerId="ADAL" clId="{B4094AF2-29C6-46A6-81BA-16703E8A1C62}" dt="2024-03-06T07:00:54.169" v="1747" actId="1076"/>
          <ac:picMkLst>
            <pc:docMk/>
            <pc:sldMk cId="3396267152" sldId="2145705999"/>
            <ac:picMk id="11" creationId="{BD182045-11A8-FF6B-9887-4D6D447B1E02}"/>
          </ac:picMkLst>
        </pc:picChg>
        <pc:picChg chg="add mod">
          <ac:chgData name="Lucas Jellema" userId="7e183fbb-84e0-44b3-9b03-0792bc8d162b" providerId="ADAL" clId="{B4094AF2-29C6-46A6-81BA-16703E8A1C62}" dt="2024-03-06T07:01:03.463" v="1749" actId="1076"/>
          <ac:picMkLst>
            <pc:docMk/>
            <pc:sldMk cId="3396267152" sldId="2145705999"/>
            <ac:picMk id="13" creationId="{7690FD8D-6D8F-DCD0-E352-FD1DC0608041}"/>
          </ac:picMkLst>
        </pc:picChg>
        <pc:picChg chg="add mod">
          <ac:chgData name="Lucas Jellema" userId="7e183fbb-84e0-44b3-9b03-0792bc8d162b" providerId="ADAL" clId="{B4094AF2-29C6-46A6-81BA-16703E8A1C62}" dt="2024-03-06T08:16:18.505" v="3106" actId="1076"/>
          <ac:picMkLst>
            <pc:docMk/>
            <pc:sldMk cId="3396267152" sldId="2145705999"/>
            <ac:picMk id="15" creationId="{7877AEFE-DCA0-D46E-523F-BD6EAA63578D}"/>
          </ac:picMkLst>
        </pc:picChg>
        <pc:picChg chg="add mod">
          <ac:chgData name="Lucas Jellema" userId="7e183fbb-84e0-44b3-9b03-0792bc8d162b" providerId="ADAL" clId="{B4094AF2-29C6-46A6-81BA-16703E8A1C62}" dt="2024-03-06T08:16:28.280" v="3110" actId="1440"/>
          <ac:picMkLst>
            <pc:docMk/>
            <pc:sldMk cId="3396267152" sldId="2145705999"/>
            <ac:picMk id="17" creationId="{2C730FEE-BD28-005C-0CE7-B4F7D985B029}"/>
          </ac:picMkLst>
        </pc:picChg>
        <pc:picChg chg="add mod">
          <ac:chgData name="Lucas Jellema" userId="7e183fbb-84e0-44b3-9b03-0792bc8d162b" providerId="ADAL" clId="{B4094AF2-29C6-46A6-81BA-16703E8A1C62}" dt="2024-03-06T08:16:55.362" v="3112" actId="1076"/>
          <ac:picMkLst>
            <pc:docMk/>
            <pc:sldMk cId="3396267152" sldId="2145705999"/>
            <ac:picMk id="19" creationId="{D3A2165E-994F-F518-FC11-6406BDC93E79}"/>
          </ac:picMkLst>
        </pc:picChg>
      </pc:sldChg>
      <pc:sldChg chg="addSp modSp new mod modShow modNotesTx">
        <pc:chgData name="Lucas Jellema" userId="7e183fbb-84e0-44b3-9b03-0792bc8d162b" providerId="ADAL" clId="{B4094AF2-29C6-46A6-81BA-16703E8A1C62}" dt="2024-03-10T12:57:53.192" v="7653" actId="729"/>
        <pc:sldMkLst>
          <pc:docMk/>
          <pc:sldMk cId="1646933143" sldId="2145706000"/>
        </pc:sldMkLst>
        <pc:spChg chg="mod">
          <ac:chgData name="Lucas Jellema" userId="7e183fbb-84e0-44b3-9b03-0792bc8d162b" providerId="ADAL" clId="{B4094AF2-29C6-46A6-81BA-16703E8A1C62}" dt="2024-03-06T07:11:09.269" v="1826" actId="20577"/>
          <ac:spMkLst>
            <pc:docMk/>
            <pc:sldMk cId="1646933143" sldId="2145706000"/>
            <ac:spMk id="3" creationId="{AC1F7C8C-B6DD-3048-DC93-508389F7388E}"/>
          </ac:spMkLst>
        </pc:spChg>
        <pc:picChg chg="add mod">
          <ac:chgData name="Lucas Jellema" userId="7e183fbb-84e0-44b3-9b03-0792bc8d162b" providerId="ADAL" clId="{B4094AF2-29C6-46A6-81BA-16703E8A1C62}" dt="2024-03-06T07:14:52.460" v="1832" actId="1076"/>
          <ac:picMkLst>
            <pc:docMk/>
            <pc:sldMk cId="1646933143" sldId="2145706000"/>
            <ac:picMk id="7" creationId="{A20F44A6-A882-85BC-BCAF-9930532B55E7}"/>
          </ac:picMkLst>
        </pc:picChg>
      </pc:sldChg>
      <pc:sldChg chg="addSp delSp modSp new mod modAnim modNotesTx">
        <pc:chgData name="Lucas Jellema" userId="7e183fbb-84e0-44b3-9b03-0792bc8d162b" providerId="ADAL" clId="{B4094AF2-29C6-46A6-81BA-16703E8A1C62}" dt="2024-03-07T06:40:18.993" v="4675"/>
        <pc:sldMkLst>
          <pc:docMk/>
          <pc:sldMk cId="961237659" sldId="2145706001"/>
        </pc:sldMkLst>
        <pc:spChg chg="mod">
          <ac:chgData name="Lucas Jellema" userId="7e183fbb-84e0-44b3-9b03-0792bc8d162b" providerId="ADAL" clId="{B4094AF2-29C6-46A6-81BA-16703E8A1C62}" dt="2024-03-06T07:15:36.046" v="1856" actId="20577"/>
          <ac:spMkLst>
            <pc:docMk/>
            <pc:sldMk cId="961237659" sldId="2145706001"/>
            <ac:spMk id="3" creationId="{3D2E878B-0CF1-0EA0-01BF-A94B88075FBE}"/>
          </ac:spMkLst>
        </pc:spChg>
        <pc:spChg chg="mod">
          <ac:chgData name="Lucas Jellema" userId="7e183fbb-84e0-44b3-9b03-0792bc8d162b" providerId="ADAL" clId="{B4094AF2-29C6-46A6-81BA-16703E8A1C62}" dt="2024-03-07T06:40:12.072" v="4674" actId="20577"/>
          <ac:spMkLst>
            <pc:docMk/>
            <pc:sldMk cId="961237659" sldId="2145706001"/>
            <ac:spMk id="4" creationId="{59D093CB-3875-3626-A60B-721344D406DE}"/>
          </ac:spMkLst>
        </pc:spChg>
        <pc:spChg chg="add mod">
          <ac:chgData name="Lucas Jellema" userId="7e183fbb-84e0-44b3-9b03-0792bc8d162b" providerId="ADAL" clId="{B4094AF2-29C6-46A6-81BA-16703E8A1C62}" dt="2024-03-07T05:47:41.311" v="4057" actId="368"/>
          <ac:spMkLst>
            <pc:docMk/>
            <pc:sldMk cId="961237659" sldId="2145706001"/>
            <ac:spMk id="6" creationId="{668E0502-6657-3D40-D284-2013F29F0CFA}"/>
          </ac:spMkLst>
        </pc:spChg>
        <pc:spChg chg="add">
          <ac:chgData name="Lucas Jellema" userId="7e183fbb-84e0-44b3-9b03-0792bc8d162b" providerId="ADAL" clId="{B4094AF2-29C6-46A6-81BA-16703E8A1C62}" dt="2024-03-07T05:47:47.746" v="4058"/>
          <ac:spMkLst>
            <pc:docMk/>
            <pc:sldMk cId="961237659" sldId="2145706001"/>
            <ac:spMk id="7" creationId="{B753485B-7AF7-CBDD-6569-37B03BC23568}"/>
          </ac:spMkLst>
        </pc:spChg>
        <pc:spChg chg="add">
          <ac:chgData name="Lucas Jellema" userId="7e183fbb-84e0-44b3-9b03-0792bc8d162b" providerId="ADAL" clId="{B4094AF2-29C6-46A6-81BA-16703E8A1C62}" dt="2024-03-07T05:47:52.541" v="4060"/>
          <ac:spMkLst>
            <pc:docMk/>
            <pc:sldMk cId="961237659" sldId="2145706001"/>
            <ac:spMk id="8" creationId="{71EC41DC-A8F3-F0B1-F2A2-B60E3F4C5363}"/>
          </ac:spMkLst>
        </pc:spChg>
        <pc:spChg chg="add mod">
          <ac:chgData name="Lucas Jellema" userId="7e183fbb-84e0-44b3-9b03-0792bc8d162b" providerId="ADAL" clId="{B4094AF2-29C6-46A6-81BA-16703E8A1C62}" dt="2024-03-07T06:05:29.849" v="4198" actId="14100"/>
          <ac:spMkLst>
            <pc:docMk/>
            <pc:sldMk cId="961237659" sldId="2145706001"/>
            <ac:spMk id="9" creationId="{BC472E72-704F-41B4-B0B2-C866AAD0D674}"/>
          </ac:spMkLst>
        </pc:spChg>
        <pc:spChg chg="add del mod">
          <ac:chgData name="Lucas Jellema" userId="7e183fbb-84e0-44b3-9b03-0792bc8d162b" providerId="ADAL" clId="{B4094AF2-29C6-46A6-81BA-16703E8A1C62}" dt="2024-03-07T05:57:47.315" v="4138"/>
          <ac:spMkLst>
            <pc:docMk/>
            <pc:sldMk cId="961237659" sldId="2145706001"/>
            <ac:spMk id="10" creationId="{14C519A0-4168-2122-A7BF-7B5F557E0243}"/>
          </ac:spMkLst>
        </pc:spChg>
        <pc:spChg chg="add">
          <ac:chgData name="Lucas Jellema" userId="7e183fbb-84e0-44b3-9b03-0792bc8d162b" providerId="ADAL" clId="{B4094AF2-29C6-46A6-81BA-16703E8A1C62}" dt="2024-03-07T05:57:42.755" v="4136"/>
          <ac:spMkLst>
            <pc:docMk/>
            <pc:sldMk cId="961237659" sldId="2145706001"/>
            <ac:spMk id="11" creationId="{91667DEA-A21A-9AEA-9404-42F014C19925}"/>
          </ac:spMkLst>
        </pc:spChg>
        <pc:spChg chg="add mod">
          <ac:chgData name="Lucas Jellema" userId="7e183fbb-84e0-44b3-9b03-0792bc8d162b" providerId="ADAL" clId="{B4094AF2-29C6-46A6-81BA-16703E8A1C62}" dt="2024-03-07T06:01:44.562" v="4187" actId="20577"/>
          <ac:spMkLst>
            <pc:docMk/>
            <pc:sldMk cId="961237659" sldId="2145706001"/>
            <ac:spMk id="12" creationId="{E04B95DD-65C7-DDDF-A816-088F41A90FE3}"/>
          </ac:spMkLst>
        </pc:spChg>
        <pc:spChg chg="add">
          <ac:chgData name="Lucas Jellema" userId="7e183fbb-84e0-44b3-9b03-0792bc8d162b" providerId="ADAL" clId="{B4094AF2-29C6-46A6-81BA-16703E8A1C62}" dt="2024-03-07T06:39:38.144" v="4660"/>
          <ac:spMkLst>
            <pc:docMk/>
            <pc:sldMk cId="961237659" sldId="2145706001"/>
            <ac:spMk id="19" creationId="{0CBE2849-439E-EA78-0EA6-C166EE00F8DD}"/>
          </ac:spMkLst>
        </pc:spChg>
        <pc:picChg chg="add del mod">
          <ac:chgData name="Lucas Jellema" userId="7e183fbb-84e0-44b3-9b03-0792bc8d162b" providerId="ADAL" clId="{B4094AF2-29C6-46A6-81BA-16703E8A1C62}" dt="2024-03-07T06:03:45.354" v="4191" actId="478"/>
          <ac:picMkLst>
            <pc:docMk/>
            <pc:sldMk cId="961237659" sldId="2145706001"/>
            <ac:picMk id="14" creationId="{ADD026DF-D6E5-B09B-5019-204A10E0D4B3}"/>
          </ac:picMkLst>
        </pc:picChg>
        <pc:picChg chg="add del mod">
          <ac:chgData name="Lucas Jellema" userId="7e183fbb-84e0-44b3-9b03-0792bc8d162b" providerId="ADAL" clId="{B4094AF2-29C6-46A6-81BA-16703E8A1C62}" dt="2024-03-07T06:05:12.735" v="4194" actId="478"/>
          <ac:picMkLst>
            <pc:docMk/>
            <pc:sldMk cId="961237659" sldId="2145706001"/>
            <ac:picMk id="16" creationId="{0047CB4B-8AAC-7A85-DA91-79BE1A99CF90}"/>
          </ac:picMkLst>
        </pc:picChg>
        <pc:picChg chg="add mod">
          <ac:chgData name="Lucas Jellema" userId="7e183fbb-84e0-44b3-9b03-0792bc8d162b" providerId="ADAL" clId="{B4094AF2-29C6-46A6-81BA-16703E8A1C62}" dt="2024-03-07T06:05:33.703" v="4205" actId="1037"/>
          <ac:picMkLst>
            <pc:docMk/>
            <pc:sldMk cId="961237659" sldId="2145706001"/>
            <ac:picMk id="18" creationId="{457E7C00-FBE1-300B-E362-4723E57C9D72}"/>
          </ac:picMkLst>
        </pc:picChg>
      </pc:sldChg>
      <pc:sldChg chg="addSp modSp new mod">
        <pc:chgData name="Lucas Jellema" userId="7e183fbb-84e0-44b3-9b03-0792bc8d162b" providerId="ADAL" clId="{B4094AF2-29C6-46A6-81BA-16703E8A1C62}" dt="2024-03-07T06:50:32.584" v="4922" actId="20577"/>
        <pc:sldMkLst>
          <pc:docMk/>
          <pc:sldMk cId="2648469260" sldId="2145706002"/>
        </pc:sldMkLst>
        <pc:spChg chg="mod">
          <ac:chgData name="Lucas Jellema" userId="7e183fbb-84e0-44b3-9b03-0792bc8d162b" providerId="ADAL" clId="{B4094AF2-29C6-46A6-81BA-16703E8A1C62}" dt="2024-03-06T07:15:53.218" v="1890" actId="20577"/>
          <ac:spMkLst>
            <pc:docMk/>
            <pc:sldMk cId="2648469260" sldId="2145706002"/>
            <ac:spMk id="3" creationId="{CDAC51A3-2825-B247-32E4-A7672CD9124F}"/>
          </ac:spMkLst>
        </pc:spChg>
        <pc:spChg chg="mod">
          <ac:chgData name="Lucas Jellema" userId="7e183fbb-84e0-44b3-9b03-0792bc8d162b" providerId="ADAL" clId="{B4094AF2-29C6-46A6-81BA-16703E8A1C62}" dt="2024-03-07T06:50:32.584" v="4922" actId="20577"/>
          <ac:spMkLst>
            <pc:docMk/>
            <pc:sldMk cId="2648469260" sldId="2145706002"/>
            <ac:spMk id="4" creationId="{EA212DDB-7D4F-079A-F395-1246384312D5}"/>
          </ac:spMkLst>
        </pc:spChg>
        <pc:picChg chg="add mod">
          <ac:chgData name="Lucas Jellema" userId="7e183fbb-84e0-44b3-9b03-0792bc8d162b" providerId="ADAL" clId="{B4094AF2-29C6-46A6-81BA-16703E8A1C62}" dt="2024-03-07T06:43:40.372" v="4853" actId="1440"/>
          <ac:picMkLst>
            <pc:docMk/>
            <pc:sldMk cId="2648469260" sldId="2145706002"/>
            <ac:picMk id="7" creationId="{1A1F1213-718C-4BED-1C42-710A0D972BA3}"/>
          </ac:picMkLst>
        </pc:picChg>
      </pc:sldChg>
      <pc:sldChg chg="modSp new del mod">
        <pc:chgData name="Lucas Jellema" userId="7e183fbb-84e0-44b3-9b03-0792bc8d162b" providerId="ADAL" clId="{B4094AF2-29C6-46A6-81BA-16703E8A1C62}" dt="2024-03-06T07:49:33.553" v="2772" actId="47"/>
        <pc:sldMkLst>
          <pc:docMk/>
          <pc:sldMk cId="1249286117" sldId="2145706003"/>
        </pc:sldMkLst>
        <pc:spChg chg="mod">
          <ac:chgData name="Lucas Jellema" userId="7e183fbb-84e0-44b3-9b03-0792bc8d162b" providerId="ADAL" clId="{B4094AF2-29C6-46A6-81BA-16703E8A1C62}" dt="2024-03-06T07:16:20.941" v="1907" actId="20577"/>
          <ac:spMkLst>
            <pc:docMk/>
            <pc:sldMk cId="1249286117" sldId="2145706003"/>
            <ac:spMk id="3" creationId="{C2EF3B24-0E18-873D-23F6-CE7001E60A27}"/>
          </ac:spMkLst>
        </pc:spChg>
        <pc:spChg chg="mod">
          <ac:chgData name="Lucas Jellema" userId="7e183fbb-84e0-44b3-9b03-0792bc8d162b" providerId="ADAL" clId="{B4094AF2-29C6-46A6-81BA-16703E8A1C62}" dt="2024-03-06T07:16:43.506" v="1910" actId="14"/>
          <ac:spMkLst>
            <pc:docMk/>
            <pc:sldMk cId="1249286117" sldId="2145706003"/>
            <ac:spMk id="4" creationId="{D6F2723C-0E61-7C4A-D15E-75B04B243724}"/>
          </ac:spMkLst>
        </pc:spChg>
      </pc:sldChg>
      <pc:sldChg chg="addSp modSp new mod modNotesTx">
        <pc:chgData name="Lucas Jellema" userId="7e183fbb-84e0-44b3-9b03-0792bc8d162b" providerId="ADAL" clId="{B4094AF2-29C6-46A6-81BA-16703E8A1C62}" dt="2024-03-10T07:59:11.166" v="6318" actId="20577"/>
        <pc:sldMkLst>
          <pc:docMk/>
          <pc:sldMk cId="1931920909" sldId="2145706004"/>
        </pc:sldMkLst>
        <pc:spChg chg="mod">
          <ac:chgData name="Lucas Jellema" userId="7e183fbb-84e0-44b3-9b03-0792bc8d162b" providerId="ADAL" clId="{B4094AF2-29C6-46A6-81BA-16703E8A1C62}" dt="2024-03-10T07:53:50.152" v="5986" actId="20577"/>
          <ac:spMkLst>
            <pc:docMk/>
            <pc:sldMk cId="1931920909" sldId="2145706004"/>
            <ac:spMk id="3" creationId="{FEDD80D8-78AA-7D8F-0BD6-8517474057E5}"/>
          </ac:spMkLst>
        </pc:spChg>
        <pc:spChg chg="mod">
          <ac:chgData name="Lucas Jellema" userId="7e183fbb-84e0-44b3-9b03-0792bc8d162b" providerId="ADAL" clId="{B4094AF2-29C6-46A6-81BA-16703E8A1C62}" dt="2024-03-10T07:59:11.166" v="6318" actId="20577"/>
          <ac:spMkLst>
            <pc:docMk/>
            <pc:sldMk cId="1931920909" sldId="2145706004"/>
            <ac:spMk id="4" creationId="{2DB3467F-4F0E-BD7E-D41F-A025FE7844A0}"/>
          </ac:spMkLst>
        </pc:spChg>
        <pc:picChg chg="add mod">
          <ac:chgData name="Lucas Jellema" userId="7e183fbb-84e0-44b3-9b03-0792bc8d162b" providerId="ADAL" clId="{B4094AF2-29C6-46A6-81BA-16703E8A1C62}" dt="2024-03-10T07:55:48.651" v="6117" actId="14100"/>
          <ac:picMkLst>
            <pc:docMk/>
            <pc:sldMk cId="1931920909" sldId="2145706004"/>
            <ac:picMk id="7" creationId="{44FB293A-C7A8-80B9-ED49-366A676E9632}"/>
          </ac:picMkLst>
        </pc:picChg>
        <pc:picChg chg="add mod">
          <ac:chgData name="Lucas Jellema" userId="7e183fbb-84e0-44b3-9b03-0792bc8d162b" providerId="ADAL" clId="{B4094AF2-29C6-46A6-81BA-16703E8A1C62}" dt="2024-03-10T07:57:59.067" v="6181" actId="1440"/>
          <ac:picMkLst>
            <pc:docMk/>
            <pc:sldMk cId="1931920909" sldId="2145706004"/>
            <ac:picMk id="9" creationId="{4CEFBA8D-1477-52D9-ADAF-7E42D5DBDD78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11:07:10.712" v="7036" actId="20577"/>
        <pc:sldMkLst>
          <pc:docMk/>
          <pc:sldMk cId="478543143" sldId="2145706005"/>
        </pc:sldMkLst>
        <pc:spChg chg="mod">
          <ac:chgData name="Lucas Jellema" userId="7e183fbb-84e0-44b3-9b03-0792bc8d162b" providerId="ADAL" clId="{B4094AF2-29C6-46A6-81BA-16703E8A1C62}" dt="2024-03-10T11:06:35.928" v="6938" actId="6549"/>
          <ac:spMkLst>
            <pc:docMk/>
            <pc:sldMk cId="478543143" sldId="2145706005"/>
            <ac:spMk id="3" creationId="{4C7DB8E8-EA69-6D39-B441-8D5CF0DAD56D}"/>
          </ac:spMkLst>
        </pc:spChg>
        <pc:spChg chg="mod">
          <ac:chgData name="Lucas Jellema" userId="7e183fbb-84e0-44b3-9b03-0792bc8d162b" providerId="ADAL" clId="{B4094AF2-29C6-46A6-81BA-16703E8A1C62}" dt="2024-03-10T11:07:10.712" v="7036" actId="20577"/>
          <ac:spMkLst>
            <pc:docMk/>
            <pc:sldMk cId="478543143" sldId="2145706005"/>
            <ac:spMk id="4" creationId="{10AFD13A-8939-B956-9BC3-F1563F2F0A87}"/>
          </ac:spMkLst>
        </pc:spChg>
        <pc:picChg chg="add mod">
          <ac:chgData name="Lucas Jellema" userId="7e183fbb-84e0-44b3-9b03-0792bc8d162b" providerId="ADAL" clId="{B4094AF2-29C6-46A6-81BA-16703E8A1C62}" dt="2024-03-10T11:06:24.026" v="6935" actId="1440"/>
          <ac:picMkLst>
            <pc:docMk/>
            <pc:sldMk cId="478543143" sldId="2145706005"/>
            <ac:picMk id="7" creationId="{D43A659C-928D-4B1C-D1A8-074EF857EFA5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11:33:01.002" v="7145" actId="166"/>
        <pc:sldMkLst>
          <pc:docMk/>
          <pc:sldMk cId="2045736848" sldId="2145706006"/>
        </pc:sldMkLst>
        <pc:spChg chg="mod">
          <ac:chgData name="Lucas Jellema" userId="7e183fbb-84e0-44b3-9b03-0792bc8d162b" providerId="ADAL" clId="{B4094AF2-29C6-46A6-81BA-16703E8A1C62}" dt="2024-03-10T11:29:52.651" v="7130" actId="20577"/>
          <ac:spMkLst>
            <pc:docMk/>
            <pc:sldMk cId="2045736848" sldId="2145706006"/>
            <ac:spMk id="3" creationId="{EF55B877-ECDD-8876-A598-8F279AAD5EF8}"/>
          </ac:spMkLst>
        </pc:spChg>
        <pc:spChg chg="mod">
          <ac:chgData name="Lucas Jellema" userId="7e183fbb-84e0-44b3-9b03-0792bc8d162b" providerId="ADAL" clId="{B4094AF2-29C6-46A6-81BA-16703E8A1C62}" dt="2024-03-06T07:30:04.758" v="2126" actId="20577"/>
          <ac:spMkLst>
            <pc:docMk/>
            <pc:sldMk cId="2045736848" sldId="2145706006"/>
            <ac:spMk id="4" creationId="{838E4415-3A52-C48E-C0F7-1C785F08ADE2}"/>
          </ac:spMkLst>
        </pc:spChg>
        <pc:picChg chg="add mod ord">
          <ac:chgData name="Lucas Jellema" userId="7e183fbb-84e0-44b3-9b03-0792bc8d162b" providerId="ADAL" clId="{B4094AF2-29C6-46A6-81BA-16703E8A1C62}" dt="2024-03-10T11:33:01.002" v="7145" actId="166"/>
          <ac:picMkLst>
            <pc:docMk/>
            <pc:sldMk cId="2045736848" sldId="2145706006"/>
            <ac:picMk id="7" creationId="{FC9176E9-B9EF-E32D-DE07-5D50CAF40D3B}"/>
          </ac:picMkLst>
        </pc:picChg>
        <pc:picChg chg="add mod">
          <ac:chgData name="Lucas Jellema" userId="7e183fbb-84e0-44b3-9b03-0792bc8d162b" providerId="ADAL" clId="{B4094AF2-29C6-46A6-81BA-16703E8A1C62}" dt="2024-03-10T11:32:56.970" v="7144" actId="1076"/>
          <ac:picMkLst>
            <pc:docMk/>
            <pc:sldMk cId="2045736848" sldId="2145706006"/>
            <ac:picMk id="1026" creationId="{AA99D068-D754-74F8-5003-36255E29B081}"/>
          </ac:picMkLst>
        </pc:picChg>
      </pc:sldChg>
      <pc:sldChg chg="addSp delSp modSp new del mod modNotesTx">
        <pc:chgData name="Lucas Jellema" userId="7e183fbb-84e0-44b3-9b03-0792bc8d162b" providerId="ADAL" clId="{B4094AF2-29C6-46A6-81BA-16703E8A1C62}" dt="2024-03-06T07:49:26.715" v="2770" actId="2696"/>
        <pc:sldMkLst>
          <pc:docMk/>
          <pc:sldMk cId="1021476953" sldId="2145706007"/>
        </pc:sldMkLst>
        <pc:spChg chg="mod">
          <ac:chgData name="Lucas Jellema" userId="7e183fbb-84e0-44b3-9b03-0792bc8d162b" providerId="ADAL" clId="{B4094AF2-29C6-46A6-81BA-16703E8A1C62}" dt="2024-03-06T07:37:44.554" v="2313" actId="20577"/>
          <ac:spMkLst>
            <pc:docMk/>
            <pc:sldMk cId="1021476953" sldId="2145706007"/>
            <ac:spMk id="3" creationId="{B7003ED5-E526-27E1-E062-AD890263D35A}"/>
          </ac:spMkLst>
        </pc:spChg>
        <pc:spChg chg="mod">
          <ac:chgData name="Lucas Jellema" userId="7e183fbb-84e0-44b3-9b03-0792bc8d162b" providerId="ADAL" clId="{B4094AF2-29C6-46A6-81BA-16703E8A1C62}" dt="2024-03-06T07:46:10.544" v="2689" actId="20577"/>
          <ac:spMkLst>
            <pc:docMk/>
            <pc:sldMk cId="1021476953" sldId="2145706007"/>
            <ac:spMk id="4" creationId="{F5203F58-A711-2B07-A15D-E85A69B345F7}"/>
          </ac:spMkLst>
        </pc:spChg>
        <pc:picChg chg="add del mod">
          <ac:chgData name="Lucas Jellema" userId="7e183fbb-84e0-44b3-9b03-0792bc8d162b" providerId="ADAL" clId="{B4094AF2-29C6-46A6-81BA-16703E8A1C62}" dt="2024-03-06T07:40:31.744" v="2507" actId="478"/>
          <ac:picMkLst>
            <pc:docMk/>
            <pc:sldMk cId="1021476953" sldId="2145706007"/>
            <ac:picMk id="3074" creationId="{A25EE998-29EA-258A-11FE-46AE942E1AA7}"/>
          </ac:picMkLst>
        </pc:picChg>
        <pc:picChg chg="add del mod">
          <ac:chgData name="Lucas Jellema" userId="7e183fbb-84e0-44b3-9b03-0792bc8d162b" providerId="ADAL" clId="{B4094AF2-29C6-46A6-81BA-16703E8A1C62}" dt="2024-03-06T07:32:14.219" v="2138" actId="478"/>
          <ac:picMkLst>
            <pc:docMk/>
            <pc:sldMk cId="1021476953" sldId="2145706007"/>
            <ac:picMk id="3076" creationId="{9BA78035-7E5F-AAEE-4769-E60F9E7DBBB2}"/>
          </ac:picMkLst>
        </pc:picChg>
        <pc:picChg chg="add del mod">
          <ac:chgData name="Lucas Jellema" userId="7e183fbb-84e0-44b3-9b03-0792bc8d162b" providerId="ADAL" clId="{B4094AF2-29C6-46A6-81BA-16703E8A1C62}" dt="2024-03-06T07:37:46.716" v="2314" actId="478"/>
          <ac:picMkLst>
            <pc:docMk/>
            <pc:sldMk cId="1021476953" sldId="2145706007"/>
            <ac:picMk id="3078" creationId="{8AEC7DD3-DB42-679E-4879-0F794FDF83AA}"/>
          </ac:picMkLst>
        </pc:picChg>
        <pc:picChg chg="add mod">
          <ac:chgData name="Lucas Jellema" userId="7e183fbb-84e0-44b3-9b03-0792bc8d162b" providerId="ADAL" clId="{B4094AF2-29C6-46A6-81BA-16703E8A1C62}" dt="2024-03-06T07:40:39.153" v="2509" actId="1076"/>
          <ac:picMkLst>
            <pc:docMk/>
            <pc:sldMk cId="1021476953" sldId="2145706007"/>
            <ac:picMk id="3080" creationId="{6DEE9572-7014-2923-8C63-4AE76CD550A1}"/>
          </ac:picMkLst>
        </pc:picChg>
      </pc:sldChg>
      <pc:sldChg chg="modSp add mod">
        <pc:chgData name="Lucas Jellema" userId="7e183fbb-84e0-44b3-9b03-0792bc8d162b" providerId="ADAL" clId="{B4094AF2-29C6-46A6-81BA-16703E8A1C62}" dt="2024-03-06T09:05:32.669" v="3795" actId="20577"/>
        <pc:sldMkLst>
          <pc:docMk/>
          <pc:sldMk cId="1767086005" sldId="2145706007"/>
        </pc:sldMkLst>
        <pc:spChg chg="mod">
          <ac:chgData name="Lucas Jellema" userId="7e183fbb-84e0-44b3-9b03-0792bc8d162b" providerId="ADAL" clId="{B4094AF2-29C6-46A6-81BA-16703E8A1C62}" dt="2024-03-06T09:05:32.669" v="3795" actId="20577"/>
          <ac:spMkLst>
            <pc:docMk/>
            <pc:sldMk cId="1767086005" sldId="2145706007"/>
            <ac:spMk id="4" creationId="{F5203F58-A711-2B07-A15D-E85A69B345F7}"/>
          </ac:spMkLst>
        </pc:spChg>
      </pc:sldChg>
      <pc:sldChg chg="addSp delSp modSp new del mod">
        <pc:chgData name="Lucas Jellema" userId="7e183fbb-84e0-44b3-9b03-0792bc8d162b" providerId="ADAL" clId="{B4094AF2-29C6-46A6-81BA-16703E8A1C62}" dt="2024-03-06T07:49:26.715" v="2770" actId="2696"/>
        <pc:sldMkLst>
          <pc:docMk/>
          <pc:sldMk cId="3247007044" sldId="2145706008"/>
        </pc:sldMkLst>
        <pc:spChg chg="mod">
          <ac:chgData name="Lucas Jellema" userId="7e183fbb-84e0-44b3-9b03-0792bc8d162b" providerId="ADAL" clId="{B4094AF2-29C6-46A6-81BA-16703E8A1C62}" dt="2024-03-06T07:32:38.167" v="2166" actId="20577"/>
          <ac:spMkLst>
            <pc:docMk/>
            <pc:sldMk cId="3247007044" sldId="2145706008"/>
            <ac:spMk id="3" creationId="{EE397E03-2DAA-242C-29D2-1BD2E21263BE}"/>
          </ac:spMkLst>
        </pc:spChg>
        <pc:spChg chg="mod">
          <ac:chgData name="Lucas Jellema" userId="7e183fbb-84e0-44b3-9b03-0792bc8d162b" providerId="ADAL" clId="{B4094AF2-29C6-46A6-81BA-16703E8A1C62}" dt="2024-03-06T07:36:23.307" v="2276" actId="20577"/>
          <ac:spMkLst>
            <pc:docMk/>
            <pc:sldMk cId="3247007044" sldId="2145706008"/>
            <ac:spMk id="4" creationId="{788281C3-2785-D7AF-E425-0718A017A2F6}"/>
          </ac:spMkLst>
        </pc:spChg>
        <pc:picChg chg="add mod">
          <ac:chgData name="Lucas Jellema" userId="7e183fbb-84e0-44b3-9b03-0792bc8d162b" providerId="ADAL" clId="{B4094AF2-29C6-46A6-81BA-16703E8A1C62}" dt="2024-03-06T07:37:24.843" v="2288" actId="1036"/>
          <ac:picMkLst>
            <pc:docMk/>
            <pc:sldMk cId="3247007044" sldId="2145706008"/>
            <ac:picMk id="7" creationId="{5C317471-CB2F-99D0-09E6-D1AC167DAC60}"/>
          </ac:picMkLst>
        </pc:picChg>
        <pc:picChg chg="add mod">
          <ac:chgData name="Lucas Jellema" userId="7e183fbb-84e0-44b3-9b03-0792bc8d162b" providerId="ADAL" clId="{B4094AF2-29C6-46A6-81BA-16703E8A1C62}" dt="2024-03-06T07:35:52.351" v="2187" actId="1076"/>
          <ac:picMkLst>
            <pc:docMk/>
            <pc:sldMk cId="3247007044" sldId="2145706008"/>
            <ac:picMk id="9" creationId="{81615901-346B-C168-BBC8-55B269A024EC}"/>
          </ac:picMkLst>
        </pc:picChg>
        <pc:picChg chg="add del mod">
          <ac:chgData name="Lucas Jellema" userId="7e183fbb-84e0-44b3-9b03-0792bc8d162b" providerId="ADAL" clId="{B4094AF2-29C6-46A6-81BA-16703E8A1C62}" dt="2024-03-06T07:35:07.972" v="2178" actId="478"/>
          <ac:picMkLst>
            <pc:docMk/>
            <pc:sldMk cId="3247007044" sldId="2145706008"/>
            <ac:picMk id="4098" creationId="{CA1167F1-DD77-8820-7C26-682CBF6C4E64}"/>
          </ac:picMkLst>
        </pc:picChg>
        <pc:picChg chg="add mod">
          <ac:chgData name="Lucas Jellema" userId="7e183fbb-84e0-44b3-9b03-0792bc8d162b" providerId="ADAL" clId="{B4094AF2-29C6-46A6-81BA-16703E8A1C62}" dt="2024-03-06T07:37:23.144" v="2283" actId="1076"/>
          <ac:picMkLst>
            <pc:docMk/>
            <pc:sldMk cId="3247007044" sldId="2145706008"/>
            <ac:picMk id="4100" creationId="{E89152FA-D7BD-CB68-DF87-87FBAE13A927}"/>
          </ac:picMkLst>
        </pc:picChg>
      </pc:sldChg>
      <pc:sldChg chg="add">
        <pc:chgData name="Lucas Jellema" userId="7e183fbb-84e0-44b3-9b03-0792bc8d162b" providerId="ADAL" clId="{B4094AF2-29C6-46A6-81BA-16703E8A1C62}" dt="2024-03-06T07:49:31.120" v="2771"/>
        <pc:sldMkLst>
          <pc:docMk/>
          <pc:sldMk cId="3559728638" sldId="2145706008"/>
        </pc:sldMkLst>
      </pc:sldChg>
      <pc:sldChg chg="modSp add del mod modAnim">
        <pc:chgData name="Lucas Jellema" userId="7e183fbb-84e0-44b3-9b03-0792bc8d162b" providerId="ADAL" clId="{B4094AF2-29C6-46A6-81BA-16703E8A1C62}" dt="2024-03-06T07:49:26.715" v="2770" actId="2696"/>
        <pc:sldMkLst>
          <pc:docMk/>
          <pc:sldMk cId="1480344413" sldId="2145706009"/>
        </pc:sldMkLst>
        <pc:spChg chg="mod">
          <ac:chgData name="Lucas Jellema" userId="7e183fbb-84e0-44b3-9b03-0792bc8d162b" providerId="ADAL" clId="{B4094AF2-29C6-46A6-81BA-16703E8A1C62}" dt="2024-03-06T07:46:45.485" v="2697" actId="20577"/>
          <ac:spMkLst>
            <pc:docMk/>
            <pc:sldMk cId="1480344413" sldId="2145706009"/>
            <ac:spMk id="3" creationId="{B7003ED5-E526-27E1-E062-AD890263D35A}"/>
          </ac:spMkLst>
        </pc:spChg>
        <pc:picChg chg="mod">
          <ac:chgData name="Lucas Jellema" userId="7e183fbb-84e0-44b3-9b03-0792bc8d162b" providerId="ADAL" clId="{B4094AF2-29C6-46A6-81BA-16703E8A1C62}" dt="2024-03-06T07:46:28.499" v="2692" actId="1076"/>
          <ac:picMkLst>
            <pc:docMk/>
            <pc:sldMk cId="1480344413" sldId="2145706009"/>
            <ac:picMk id="3074" creationId="{A25EE998-29EA-258A-11FE-46AE942E1AA7}"/>
          </ac:picMkLst>
        </pc:picChg>
        <pc:picChg chg="mod">
          <ac:chgData name="Lucas Jellema" userId="7e183fbb-84e0-44b3-9b03-0792bc8d162b" providerId="ADAL" clId="{B4094AF2-29C6-46A6-81BA-16703E8A1C62}" dt="2024-03-06T07:46:21.612" v="2691" actId="1440"/>
          <ac:picMkLst>
            <pc:docMk/>
            <pc:sldMk cId="1480344413" sldId="2145706009"/>
            <ac:picMk id="3078" creationId="{8AEC7DD3-DB42-679E-4879-0F794FDF83AA}"/>
          </ac:picMkLst>
        </pc:picChg>
      </pc:sldChg>
      <pc:sldChg chg="addSp modSp add modAnim modNotesTx">
        <pc:chgData name="Lucas Jellema" userId="7e183fbb-84e0-44b3-9b03-0792bc8d162b" providerId="ADAL" clId="{B4094AF2-29C6-46A6-81BA-16703E8A1C62}" dt="2024-03-06T08:28:35.006" v="3240"/>
        <pc:sldMkLst>
          <pc:docMk/>
          <pc:sldMk cId="1820481829" sldId="2145706009"/>
        </pc:sldMkLst>
        <pc:picChg chg="add mod">
          <ac:chgData name="Lucas Jellema" userId="7e183fbb-84e0-44b3-9b03-0792bc8d162b" providerId="ADAL" clId="{B4094AF2-29C6-46A6-81BA-16703E8A1C62}" dt="2024-03-06T08:27:54.775" v="3238" actId="1076"/>
          <ac:picMkLst>
            <pc:docMk/>
            <pc:sldMk cId="1820481829" sldId="2145706009"/>
            <ac:picMk id="5122" creationId="{1F1500B0-0834-5A08-A53D-AD51A8951C5F}"/>
          </ac:picMkLst>
        </pc:picChg>
      </pc:sldChg>
      <pc:sldChg chg="addSp delSp modSp new mod ord">
        <pc:chgData name="Lucas Jellema" userId="7e183fbb-84e0-44b3-9b03-0792bc8d162b" providerId="ADAL" clId="{B4094AF2-29C6-46A6-81BA-16703E8A1C62}" dt="2024-03-10T12:56:35.323" v="7648" actId="20577"/>
        <pc:sldMkLst>
          <pc:docMk/>
          <pc:sldMk cId="3189684325" sldId="2145706010"/>
        </pc:sldMkLst>
        <pc:spChg chg="mod">
          <ac:chgData name="Lucas Jellema" userId="7e183fbb-84e0-44b3-9b03-0792bc8d162b" providerId="ADAL" clId="{B4094AF2-29C6-46A6-81BA-16703E8A1C62}" dt="2024-03-06T07:51:22.292" v="2870" actId="20577"/>
          <ac:spMkLst>
            <pc:docMk/>
            <pc:sldMk cId="3189684325" sldId="2145706010"/>
            <ac:spMk id="3" creationId="{97609F66-91D5-8004-8871-E4DC9AB984EF}"/>
          </ac:spMkLst>
        </pc:spChg>
        <pc:spChg chg="mod">
          <ac:chgData name="Lucas Jellema" userId="7e183fbb-84e0-44b3-9b03-0792bc8d162b" providerId="ADAL" clId="{B4094AF2-29C6-46A6-81BA-16703E8A1C62}" dt="2024-03-10T12:56:35.323" v="7648" actId="20577"/>
          <ac:spMkLst>
            <pc:docMk/>
            <pc:sldMk cId="3189684325" sldId="2145706010"/>
            <ac:spMk id="4" creationId="{5841AE2F-DAE1-B615-9CB9-49B257706FB7}"/>
          </ac:spMkLst>
        </pc:spChg>
        <pc:picChg chg="add mod">
          <ac:chgData name="Lucas Jellema" userId="7e183fbb-84e0-44b3-9b03-0792bc8d162b" providerId="ADAL" clId="{B4094AF2-29C6-46A6-81BA-16703E8A1C62}" dt="2024-03-10T12:56:27.609" v="7640" actId="1440"/>
          <ac:picMkLst>
            <pc:docMk/>
            <pc:sldMk cId="3189684325" sldId="2145706010"/>
            <ac:picMk id="7" creationId="{E46B0E91-15CD-06E0-A91B-8CC7E99AA08C}"/>
          </ac:picMkLst>
        </pc:picChg>
        <pc:picChg chg="add del mod">
          <ac:chgData name="Lucas Jellema" userId="7e183fbb-84e0-44b3-9b03-0792bc8d162b" providerId="ADAL" clId="{B4094AF2-29C6-46A6-81BA-16703E8A1C62}" dt="2024-03-10T12:56:18.969" v="7636" actId="478"/>
          <ac:picMkLst>
            <pc:docMk/>
            <pc:sldMk cId="3189684325" sldId="2145706010"/>
            <ac:picMk id="7170" creationId="{E45D7CA5-D4C6-9EDE-0041-C3CF33A4D367}"/>
          </ac:picMkLst>
        </pc:picChg>
      </pc:sldChg>
      <pc:sldChg chg="addSp modSp new mod">
        <pc:chgData name="Lucas Jellema" userId="7e183fbb-84e0-44b3-9b03-0792bc8d162b" providerId="ADAL" clId="{B4094AF2-29C6-46A6-81BA-16703E8A1C62}" dt="2024-03-07T07:53:15.070" v="5156" actId="20577"/>
        <pc:sldMkLst>
          <pc:docMk/>
          <pc:sldMk cId="1540989036" sldId="2145706011"/>
        </pc:sldMkLst>
        <pc:spChg chg="mod">
          <ac:chgData name="Lucas Jellema" userId="7e183fbb-84e0-44b3-9b03-0792bc8d162b" providerId="ADAL" clId="{B4094AF2-29C6-46A6-81BA-16703E8A1C62}" dt="2024-03-06T08:51:59.243" v="3630" actId="20577"/>
          <ac:spMkLst>
            <pc:docMk/>
            <pc:sldMk cId="1540989036" sldId="2145706011"/>
            <ac:spMk id="3" creationId="{4D18B72B-8523-C538-498C-FB9CCD7CCA90}"/>
          </ac:spMkLst>
        </pc:spChg>
        <pc:spChg chg="mod">
          <ac:chgData name="Lucas Jellema" userId="7e183fbb-84e0-44b3-9b03-0792bc8d162b" providerId="ADAL" clId="{B4094AF2-29C6-46A6-81BA-16703E8A1C62}" dt="2024-03-07T07:53:15.070" v="5156" actId="20577"/>
          <ac:spMkLst>
            <pc:docMk/>
            <pc:sldMk cId="1540989036" sldId="2145706011"/>
            <ac:spMk id="4" creationId="{7E42FF9C-C401-5DC4-86CC-AD0617D29715}"/>
          </ac:spMkLst>
        </pc:spChg>
        <pc:picChg chg="add mod">
          <ac:chgData name="Lucas Jellema" userId="7e183fbb-84e0-44b3-9b03-0792bc8d162b" providerId="ADAL" clId="{B4094AF2-29C6-46A6-81BA-16703E8A1C62}" dt="2024-03-06T08:51:44.513" v="3601" actId="1076"/>
          <ac:picMkLst>
            <pc:docMk/>
            <pc:sldMk cId="1540989036" sldId="2145706011"/>
            <ac:picMk id="8194" creationId="{CCC7D1FB-5C87-4D6C-3F9A-6A9CE1D1D70A}"/>
          </ac:picMkLst>
        </pc:picChg>
      </pc:sldChg>
      <pc:sldChg chg="addSp delSp modSp add mod modTransition modAnim modNotesTx">
        <pc:chgData name="Lucas Jellema" userId="7e183fbb-84e0-44b3-9b03-0792bc8d162b" providerId="ADAL" clId="{B4094AF2-29C6-46A6-81BA-16703E8A1C62}" dt="2024-03-06T08:31:03.995" v="3321"/>
        <pc:sldMkLst>
          <pc:docMk/>
          <pc:sldMk cId="830400178" sldId="2145706012"/>
        </pc:sldMkLst>
        <pc:spChg chg="mod">
          <ac:chgData name="Lucas Jellema" userId="7e183fbb-84e0-44b3-9b03-0792bc8d162b" providerId="ADAL" clId="{B4094AF2-29C6-46A6-81BA-16703E8A1C62}" dt="2024-03-06T08:30:40.801" v="3317" actId="20577"/>
          <ac:spMkLst>
            <pc:docMk/>
            <pc:sldMk cId="830400178" sldId="2145706012"/>
            <ac:spMk id="4" creationId="{F5203F58-A711-2B07-A15D-E85A69B345F7}"/>
          </ac:spMkLst>
        </pc:spChg>
        <pc:picChg chg="add mod">
          <ac:chgData name="Lucas Jellema" userId="7e183fbb-84e0-44b3-9b03-0792bc8d162b" providerId="ADAL" clId="{B4094AF2-29C6-46A6-81BA-16703E8A1C62}" dt="2024-03-06T08:29:59.716" v="3251" actId="1076"/>
          <ac:picMkLst>
            <pc:docMk/>
            <pc:sldMk cId="830400178" sldId="2145706012"/>
            <ac:picMk id="7" creationId="{D075C225-8578-120E-E80C-8C040CD2FA47}"/>
          </ac:picMkLst>
        </pc:picChg>
        <pc:picChg chg="mod">
          <ac:chgData name="Lucas Jellema" userId="7e183fbb-84e0-44b3-9b03-0792bc8d162b" providerId="ADAL" clId="{B4094AF2-29C6-46A6-81BA-16703E8A1C62}" dt="2024-03-06T08:29:22.792" v="3248" actId="1076"/>
          <ac:picMkLst>
            <pc:docMk/>
            <pc:sldMk cId="830400178" sldId="2145706012"/>
            <ac:picMk id="3074" creationId="{A25EE998-29EA-258A-11FE-46AE942E1AA7}"/>
          </ac:picMkLst>
        </pc:picChg>
        <pc:picChg chg="del">
          <ac:chgData name="Lucas Jellema" userId="7e183fbb-84e0-44b3-9b03-0792bc8d162b" providerId="ADAL" clId="{B4094AF2-29C6-46A6-81BA-16703E8A1C62}" dt="2024-03-06T08:29:07.821" v="3242" actId="478"/>
          <ac:picMkLst>
            <pc:docMk/>
            <pc:sldMk cId="830400178" sldId="2145706012"/>
            <ac:picMk id="3078" creationId="{8AEC7DD3-DB42-679E-4879-0F794FDF83AA}"/>
          </ac:picMkLst>
        </pc:picChg>
        <pc:picChg chg="del">
          <ac:chgData name="Lucas Jellema" userId="7e183fbb-84e0-44b3-9b03-0792bc8d162b" providerId="ADAL" clId="{B4094AF2-29C6-46A6-81BA-16703E8A1C62}" dt="2024-03-06T08:29:09.904" v="3243" actId="478"/>
          <ac:picMkLst>
            <pc:docMk/>
            <pc:sldMk cId="830400178" sldId="2145706012"/>
            <ac:picMk id="5122" creationId="{1F1500B0-0834-5A08-A53D-AD51A8951C5F}"/>
          </ac:picMkLst>
        </pc:picChg>
      </pc:sldChg>
      <pc:sldChg chg="addSp modSp mod modNotesTx">
        <pc:chgData name="Lucas Jellema" userId="7e183fbb-84e0-44b3-9b03-0792bc8d162b" providerId="ADAL" clId="{B4094AF2-29C6-46A6-81BA-16703E8A1C62}" dt="2024-03-11T07:25:27.635" v="11206" actId="1076"/>
        <pc:sldMkLst>
          <pc:docMk/>
          <pc:sldMk cId="1666306946" sldId="2145706013"/>
        </pc:sldMkLst>
        <pc:spChg chg="mod">
          <ac:chgData name="Lucas Jellema" userId="7e183fbb-84e0-44b3-9b03-0792bc8d162b" providerId="ADAL" clId="{B4094AF2-29C6-46A6-81BA-16703E8A1C62}" dt="2024-03-06T08:55:32.153" v="3634" actId="20577"/>
          <ac:spMkLst>
            <pc:docMk/>
            <pc:sldMk cId="1666306946" sldId="2145706013"/>
            <ac:spMk id="3" creationId="{553C3ACB-8451-4A90-E71F-70C158F673DD}"/>
          </ac:spMkLst>
        </pc:spChg>
        <pc:spChg chg="mod">
          <ac:chgData name="Lucas Jellema" userId="7e183fbb-84e0-44b3-9b03-0792bc8d162b" providerId="ADAL" clId="{B4094AF2-29C6-46A6-81BA-16703E8A1C62}" dt="2024-03-11T07:24:18.566" v="11193" actId="20577"/>
          <ac:spMkLst>
            <pc:docMk/>
            <pc:sldMk cId="1666306946" sldId="2145706013"/>
            <ac:spMk id="4" creationId="{7E167B8C-04AC-2640-4DB3-20EA2D432B78}"/>
          </ac:spMkLst>
        </pc:spChg>
        <pc:picChg chg="add mod">
          <ac:chgData name="Lucas Jellema" userId="7e183fbb-84e0-44b3-9b03-0792bc8d162b" providerId="ADAL" clId="{B4094AF2-29C6-46A6-81BA-16703E8A1C62}" dt="2024-03-11T07:18:49.818" v="11182" actId="1076"/>
          <ac:picMkLst>
            <pc:docMk/>
            <pc:sldMk cId="1666306946" sldId="2145706013"/>
            <ac:picMk id="7" creationId="{5F214812-9FD1-CCDB-FA3E-B0D6BFC5C01C}"/>
          </ac:picMkLst>
        </pc:picChg>
        <pc:picChg chg="add mod">
          <ac:chgData name="Lucas Jellema" userId="7e183fbb-84e0-44b3-9b03-0792bc8d162b" providerId="ADAL" clId="{B4094AF2-29C6-46A6-81BA-16703E8A1C62}" dt="2024-03-11T07:19:35.350" v="11187" actId="1076"/>
          <ac:picMkLst>
            <pc:docMk/>
            <pc:sldMk cId="1666306946" sldId="2145706013"/>
            <ac:picMk id="8" creationId="{7D721FBB-3B58-F17C-8839-0B2548D7BBA9}"/>
          </ac:picMkLst>
        </pc:picChg>
        <pc:picChg chg="add mod">
          <ac:chgData name="Lucas Jellema" userId="7e183fbb-84e0-44b3-9b03-0792bc8d162b" providerId="ADAL" clId="{B4094AF2-29C6-46A6-81BA-16703E8A1C62}" dt="2024-03-11T07:24:09.916" v="11190" actId="1076"/>
          <ac:picMkLst>
            <pc:docMk/>
            <pc:sldMk cId="1666306946" sldId="2145706013"/>
            <ac:picMk id="10" creationId="{0EBA2D19-B8AB-B691-06C7-8A07993D6066}"/>
          </ac:picMkLst>
        </pc:picChg>
        <pc:picChg chg="add mod">
          <ac:chgData name="Lucas Jellema" userId="7e183fbb-84e0-44b3-9b03-0792bc8d162b" providerId="ADAL" clId="{B4094AF2-29C6-46A6-81BA-16703E8A1C62}" dt="2024-03-11T07:24:42.181" v="11196" actId="1076"/>
          <ac:picMkLst>
            <pc:docMk/>
            <pc:sldMk cId="1666306946" sldId="2145706013"/>
            <ac:picMk id="12" creationId="{FE9D1EA7-DEC4-F67A-F110-136EE4D4871C}"/>
          </ac:picMkLst>
        </pc:picChg>
        <pc:picChg chg="add mod">
          <ac:chgData name="Lucas Jellema" userId="7e183fbb-84e0-44b3-9b03-0792bc8d162b" providerId="ADAL" clId="{B4094AF2-29C6-46A6-81BA-16703E8A1C62}" dt="2024-03-11T07:25:06.855" v="11201" actId="1076"/>
          <ac:picMkLst>
            <pc:docMk/>
            <pc:sldMk cId="1666306946" sldId="2145706013"/>
            <ac:picMk id="14" creationId="{0472A8C0-669A-5FA6-C156-D7C713089528}"/>
          </ac:picMkLst>
        </pc:picChg>
        <pc:picChg chg="add mod">
          <ac:chgData name="Lucas Jellema" userId="7e183fbb-84e0-44b3-9b03-0792bc8d162b" providerId="ADAL" clId="{B4094AF2-29C6-46A6-81BA-16703E8A1C62}" dt="2024-03-11T07:25:27.635" v="11206" actId="1076"/>
          <ac:picMkLst>
            <pc:docMk/>
            <pc:sldMk cId="1666306946" sldId="2145706013"/>
            <ac:picMk id="16" creationId="{6ED51460-0A09-49B2-88C1-081FBC763596}"/>
          </ac:picMkLst>
        </pc:picChg>
      </pc:sldChg>
      <pc:sldChg chg="addSp delSp modSp new mod">
        <pc:chgData name="Lucas Jellema" userId="7e183fbb-84e0-44b3-9b03-0792bc8d162b" providerId="ADAL" clId="{B4094AF2-29C6-46A6-81BA-16703E8A1C62}" dt="2024-03-09T14:59:41.074" v="5216" actId="20577"/>
        <pc:sldMkLst>
          <pc:docMk/>
          <pc:sldMk cId="3822941565" sldId="2145706014"/>
        </pc:sldMkLst>
        <pc:spChg chg="mod">
          <ac:chgData name="Lucas Jellema" userId="7e183fbb-84e0-44b3-9b03-0792bc8d162b" providerId="ADAL" clId="{B4094AF2-29C6-46A6-81BA-16703E8A1C62}" dt="2024-03-07T05:45:13.404" v="3926" actId="20577"/>
          <ac:spMkLst>
            <pc:docMk/>
            <pc:sldMk cId="3822941565" sldId="2145706014"/>
            <ac:spMk id="3" creationId="{965B73F4-D893-31F4-F0D3-A8C7DD6AD7D3}"/>
          </ac:spMkLst>
        </pc:spChg>
        <pc:spChg chg="mod">
          <ac:chgData name="Lucas Jellema" userId="7e183fbb-84e0-44b3-9b03-0792bc8d162b" providerId="ADAL" clId="{B4094AF2-29C6-46A6-81BA-16703E8A1C62}" dt="2024-03-09T14:59:41.074" v="5216" actId="20577"/>
          <ac:spMkLst>
            <pc:docMk/>
            <pc:sldMk cId="3822941565" sldId="2145706014"/>
            <ac:spMk id="4" creationId="{D8D25FBE-8E82-2708-2617-BD118B88E50E}"/>
          </ac:spMkLst>
        </pc:spChg>
        <pc:picChg chg="add del">
          <ac:chgData name="Lucas Jellema" userId="7e183fbb-84e0-44b3-9b03-0792bc8d162b" providerId="ADAL" clId="{B4094AF2-29C6-46A6-81BA-16703E8A1C62}" dt="2024-03-09T14:58:54.243" v="5162" actId="478"/>
          <ac:picMkLst>
            <pc:docMk/>
            <pc:sldMk cId="3822941565" sldId="2145706014"/>
            <ac:picMk id="1026" creationId="{25750A36-8001-23B9-9D6F-03BAA80AEA28}"/>
          </ac:picMkLst>
        </pc:picChg>
        <pc:picChg chg="add mod">
          <ac:chgData name="Lucas Jellema" userId="7e183fbb-84e0-44b3-9b03-0792bc8d162b" providerId="ADAL" clId="{B4094AF2-29C6-46A6-81BA-16703E8A1C62}" dt="2024-03-09T14:58:58.638" v="5165" actId="1076"/>
          <ac:picMkLst>
            <pc:docMk/>
            <pc:sldMk cId="3822941565" sldId="2145706014"/>
            <ac:picMk id="1028" creationId="{407E9160-89E8-A075-25C2-8C7AC529D431}"/>
          </ac:picMkLst>
        </pc:picChg>
        <pc:picChg chg="add del">
          <ac:chgData name="Lucas Jellema" userId="7e183fbb-84e0-44b3-9b03-0792bc8d162b" providerId="ADAL" clId="{B4094AF2-29C6-46A6-81BA-16703E8A1C62}" dt="2024-03-09T14:58:50.826" v="5161" actId="478"/>
          <ac:picMkLst>
            <pc:docMk/>
            <pc:sldMk cId="3822941565" sldId="2145706014"/>
            <ac:picMk id="1030" creationId="{A5436CF3-6B77-6AD4-5465-445FA51ACD52}"/>
          </ac:picMkLst>
        </pc:picChg>
      </pc:sldChg>
      <pc:sldChg chg="addSp delSp modSp add mod">
        <pc:chgData name="Lucas Jellema" userId="7e183fbb-84e0-44b3-9b03-0792bc8d162b" providerId="ADAL" clId="{B4094AF2-29C6-46A6-81BA-16703E8A1C62}" dt="2024-03-07T06:26:28.565" v="4530"/>
        <pc:sldMkLst>
          <pc:docMk/>
          <pc:sldMk cId="1613820927" sldId="2145706015"/>
        </pc:sldMkLst>
        <pc:spChg chg="mod">
          <ac:chgData name="Lucas Jellema" userId="7e183fbb-84e0-44b3-9b03-0792bc8d162b" providerId="ADAL" clId="{B4094AF2-29C6-46A6-81BA-16703E8A1C62}" dt="2024-03-07T06:25:07.325" v="4409" actId="6549"/>
          <ac:spMkLst>
            <pc:docMk/>
            <pc:sldMk cId="1613820927" sldId="2145706015"/>
            <ac:spMk id="4" creationId="{59D093CB-3875-3626-A60B-721344D406DE}"/>
          </ac:spMkLst>
        </pc:spChg>
        <pc:spChg chg="mod">
          <ac:chgData name="Lucas Jellema" userId="7e183fbb-84e0-44b3-9b03-0792bc8d162b" providerId="ADAL" clId="{B4094AF2-29C6-46A6-81BA-16703E8A1C62}" dt="2024-03-07T06:26:28.565" v="4530"/>
          <ac:spMkLst>
            <pc:docMk/>
            <pc:sldMk cId="1613820927" sldId="2145706015"/>
            <ac:spMk id="12" creationId="{E04B95DD-65C7-DDDF-A816-088F41A90FE3}"/>
          </ac:spMkLst>
        </pc:spChg>
        <pc:picChg chg="add mod">
          <ac:chgData name="Lucas Jellema" userId="7e183fbb-84e0-44b3-9b03-0792bc8d162b" providerId="ADAL" clId="{B4094AF2-29C6-46A6-81BA-16703E8A1C62}" dt="2024-03-07T06:10:42.215" v="4210" actId="1076"/>
          <ac:picMkLst>
            <pc:docMk/>
            <pc:sldMk cId="1613820927" sldId="2145706015"/>
            <ac:picMk id="7" creationId="{99F83AA6-2665-1038-AD64-56DEB55AE2C5}"/>
          </ac:picMkLst>
        </pc:picChg>
        <pc:picChg chg="del">
          <ac:chgData name="Lucas Jellema" userId="7e183fbb-84e0-44b3-9b03-0792bc8d162b" providerId="ADAL" clId="{B4094AF2-29C6-46A6-81BA-16703E8A1C62}" dt="2024-03-07T06:10:34.424" v="4207" actId="478"/>
          <ac:picMkLst>
            <pc:docMk/>
            <pc:sldMk cId="1613820927" sldId="2145706015"/>
            <ac:picMk id="18" creationId="{457E7C00-FBE1-300B-E362-4723E57C9D72}"/>
          </ac:picMkLst>
        </pc:picChg>
      </pc:sldChg>
      <pc:sldChg chg="addSp delSp modSp add mod">
        <pc:chgData name="Lucas Jellema" userId="7e183fbb-84e0-44b3-9b03-0792bc8d162b" providerId="ADAL" clId="{B4094AF2-29C6-46A6-81BA-16703E8A1C62}" dt="2024-03-07T06:26:23.193" v="4529"/>
        <pc:sldMkLst>
          <pc:docMk/>
          <pc:sldMk cId="1485898600" sldId="2145706016"/>
        </pc:sldMkLst>
        <pc:spChg chg="mod">
          <ac:chgData name="Lucas Jellema" userId="7e183fbb-84e0-44b3-9b03-0792bc8d162b" providerId="ADAL" clId="{B4094AF2-29C6-46A6-81BA-16703E8A1C62}" dt="2024-03-07T06:26:23.193" v="4529"/>
          <ac:spMkLst>
            <pc:docMk/>
            <pc:sldMk cId="1485898600" sldId="2145706016"/>
            <ac:spMk id="12" creationId="{E04B95DD-65C7-DDDF-A816-088F41A90FE3}"/>
          </ac:spMkLst>
        </pc:spChg>
        <pc:picChg chg="del">
          <ac:chgData name="Lucas Jellema" userId="7e183fbb-84e0-44b3-9b03-0792bc8d162b" providerId="ADAL" clId="{B4094AF2-29C6-46A6-81BA-16703E8A1C62}" dt="2024-03-07T06:18:22.322" v="4358" actId="478"/>
          <ac:picMkLst>
            <pc:docMk/>
            <pc:sldMk cId="1485898600" sldId="2145706016"/>
            <ac:picMk id="7" creationId="{99F83AA6-2665-1038-AD64-56DEB55AE2C5}"/>
          </ac:picMkLst>
        </pc:picChg>
        <pc:picChg chg="add mod">
          <ac:chgData name="Lucas Jellema" userId="7e183fbb-84e0-44b3-9b03-0792bc8d162b" providerId="ADAL" clId="{B4094AF2-29C6-46A6-81BA-16703E8A1C62}" dt="2024-03-07T06:18:31.160" v="4362" actId="14100"/>
          <ac:picMkLst>
            <pc:docMk/>
            <pc:sldMk cId="1485898600" sldId="2145706016"/>
            <ac:picMk id="8" creationId="{00AD617C-F36E-A761-DF1D-B73D6DF8782F}"/>
          </ac:picMkLst>
        </pc:picChg>
      </pc:sldChg>
      <pc:sldChg chg="addSp delSp modSp add mod modAnim">
        <pc:chgData name="Lucas Jellema" userId="7e183fbb-84e0-44b3-9b03-0792bc8d162b" providerId="ADAL" clId="{B4094AF2-29C6-46A6-81BA-16703E8A1C62}" dt="2024-03-07T06:35:40.225" v="4657"/>
        <pc:sldMkLst>
          <pc:docMk/>
          <pc:sldMk cId="233685094" sldId="2145706017"/>
        </pc:sldMkLst>
        <pc:spChg chg="mod">
          <ac:chgData name="Lucas Jellema" userId="7e183fbb-84e0-44b3-9b03-0792bc8d162b" providerId="ADAL" clId="{B4094AF2-29C6-46A6-81BA-16703E8A1C62}" dt="2024-03-07T06:33:29.107" v="4641" actId="20577"/>
          <ac:spMkLst>
            <pc:docMk/>
            <pc:sldMk cId="233685094" sldId="2145706017"/>
            <ac:spMk id="4" creationId="{59D093CB-3875-3626-A60B-721344D406DE}"/>
          </ac:spMkLst>
        </pc:spChg>
        <pc:spChg chg="mod">
          <ac:chgData name="Lucas Jellema" userId="7e183fbb-84e0-44b3-9b03-0792bc8d162b" providerId="ADAL" clId="{B4094AF2-29C6-46A6-81BA-16703E8A1C62}" dt="2024-03-07T06:28:30.457" v="4602" actId="14100"/>
          <ac:spMkLst>
            <pc:docMk/>
            <pc:sldMk cId="233685094" sldId="2145706017"/>
            <ac:spMk id="9" creationId="{BC472E72-704F-41B4-B0B2-C866AAD0D674}"/>
          </ac:spMkLst>
        </pc:spChg>
        <pc:spChg chg="mod">
          <ac:chgData name="Lucas Jellema" userId="7e183fbb-84e0-44b3-9b03-0792bc8d162b" providerId="ADAL" clId="{B4094AF2-29C6-46A6-81BA-16703E8A1C62}" dt="2024-03-07T06:32:36.384" v="4604" actId="207"/>
          <ac:spMkLst>
            <pc:docMk/>
            <pc:sldMk cId="233685094" sldId="2145706017"/>
            <ac:spMk id="12" creationId="{E04B95DD-65C7-DDDF-A816-088F41A90FE3}"/>
          </ac:spMkLst>
        </pc:spChg>
        <pc:picChg chg="add mod">
          <ac:chgData name="Lucas Jellema" userId="7e183fbb-84e0-44b3-9b03-0792bc8d162b" providerId="ADAL" clId="{B4094AF2-29C6-46A6-81BA-16703E8A1C62}" dt="2024-03-07T06:34:07.973" v="4649" actId="1038"/>
          <ac:picMkLst>
            <pc:docMk/>
            <pc:sldMk cId="233685094" sldId="2145706017"/>
            <ac:picMk id="7" creationId="{E93F6711-5280-D70B-7C42-49CC89D95F45}"/>
          </ac:picMkLst>
        </pc:picChg>
        <pc:picChg chg="del">
          <ac:chgData name="Lucas Jellema" userId="7e183fbb-84e0-44b3-9b03-0792bc8d162b" providerId="ADAL" clId="{B4094AF2-29C6-46A6-81BA-16703E8A1C62}" dt="2024-03-07T06:27:22.117" v="4531" actId="478"/>
          <ac:picMkLst>
            <pc:docMk/>
            <pc:sldMk cId="233685094" sldId="2145706017"/>
            <ac:picMk id="8" creationId="{00AD617C-F36E-A761-DF1D-B73D6DF8782F}"/>
          </ac:picMkLst>
        </pc:picChg>
      </pc:sldChg>
      <pc:sldChg chg="addSp delSp modSp add mod modTransition modAnim">
        <pc:chgData name="Lucas Jellema" userId="7e183fbb-84e0-44b3-9b03-0792bc8d162b" providerId="ADAL" clId="{B4094AF2-29C6-46A6-81BA-16703E8A1C62}" dt="2024-03-07T06:47:31.492" v="4890"/>
        <pc:sldMkLst>
          <pc:docMk/>
          <pc:sldMk cId="558351503" sldId="2145706018"/>
        </pc:sldMkLst>
        <pc:spChg chg="del">
          <ac:chgData name="Lucas Jellema" userId="7e183fbb-84e0-44b3-9b03-0792bc8d162b" providerId="ADAL" clId="{B4094AF2-29C6-46A6-81BA-16703E8A1C62}" dt="2024-03-07T06:44:46.383" v="4858" actId="478"/>
          <ac:spMkLst>
            <pc:docMk/>
            <pc:sldMk cId="558351503" sldId="2145706018"/>
            <ac:spMk id="4" creationId="{EA212DDB-7D4F-079A-F395-1246384312D5}"/>
          </ac:spMkLst>
        </pc:spChg>
        <pc:spChg chg="add mod">
          <ac:chgData name="Lucas Jellema" userId="7e183fbb-84e0-44b3-9b03-0792bc8d162b" providerId="ADAL" clId="{B4094AF2-29C6-46A6-81BA-16703E8A1C62}" dt="2024-03-07T06:44:46.383" v="4858" actId="478"/>
          <ac:spMkLst>
            <pc:docMk/>
            <pc:sldMk cId="558351503" sldId="2145706018"/>
            <ac:spMk id="8" creationId="{8E0B64A1-2B0F-8090-DFF5-BCB22B356D46}"/>
          </ac:spMkLst>
        </pc:spChg>
        <pc:spChg chg="add mod">
          <ac:chgData name="Lucas Jellema" userId="7e183fbb-84e0-44b3-9b03-0792bc8d162b" providerId="ADAL" clId="{B4094AF2-29C6-46A6-81BA-16703E8A1C62}" dt="2024-03-07T06:46:58.234" v="4886" actId="208"/>
          <ac:spMkLst>
            <pc:docMk/>
            <pc:sldMk cId="558351503" sldId="2145706018"/>
            <ac:spMk id="11" creationId="{E8EB5C47-3BA2-B38C-5700-12E005E50137}"/>
          </ac:spMkLst>
        </pc:spChg>
        <pc:spChg chg="add mod">
          <ac:chgData name="Lucas Jellema" userId="7e183fbb-84e0-44b3-9b03-0792bc8d162b" providerId="ADAL" clId="{B4094AF2-29C6-46A6-81BA-16703E8A1C62}" dt="2024-03-07T06:46:58.234" v="4886" actId="208"/>
          <ac:spMkLst>
            <pc:docMk/>
            <pc:sldMk cId="558351503" sldId="2145706018"/>
            <ac:spMk id="12" creationId="{E3AB4649-A756-9EAF-D9E9-A17ADC20F753}"/>
          </ac:spMkLst>
        </pc:spChg>
        <pc:spChg chg="add mod">
          <ac:chgData name="Lucas Jellema" userId="7e183fbb-84e0-44b3-9b03-0792bc8d162b" providerId="ADAL" clId="{B4094AF2-29C6-46A6-81BA-16703E8A1C62}" dt="2024-03-07T06:46:58.234" v="4886" actId="208"/>
          <ac:spMkLst>
            <pc:docMk/>
            <pc:sldMk cId="558351503" sldId="2145706018"/>
            <ac:spMk id="13" creationId="{FEDD13E5-1FBA-7704-8FDE-3BD375E1477C}"/>
          </ac:spMkLst>
        </pc:spChg>
        <pc:spChg chg="add mod">
          <ac:chgData name="Lucas Jellema" userId="7e183fbb-84e0-44b3-9b03-0792bc8d162b" providerId="ADAL" clId="{B4094AF2-29C6-46A6-81BA-16703E8A1C62}" dt="2024-03-07T06:46:58.234" v="4886" actId="208"/>
          <ac:spMkLst>
            <pc:docMk/>
            <pc:sldMk cId="558351503" sldId="2145706018"/>
            <ac:spMk id="14" creationId="{9CC9DA7B-0D55-A2C2-0099-204FC665BC7D}"/>
          </ac:spMkLst>
        </pc:spChg>
        <pc:picChg chg="mod">
          <ac:chgData name="Lucas Jellema" userId="7e183fbb-84e0-44b3-9b03-0792bc8d162b" providerId="ADAL" clId="{B4094AF2-29C6-46A6-81BA-16703E8A1C62}" dt="2024-03-07T06:45:12.473" v="4864" actId="1076"/>
          <ac:picMkLst>
            <pc:docMk/>
            <pc:sldMk cId="558351503" sldId="2145706018"/>
            <ac:picMk id="7" creationId="{1A1F1213-718C-4BED-1C42-710A0D972BA3}"/>
          </ac:picMkLst>
        </pc:picChg>
        <pc:picChg chg="add mod">
          <ac:chgData name="Lucas Jellema" userId="7e183fbb-84e0-44b3-9b03-0792bc8d162b" providerId="ADAL" clId="{B4094AF2-29C6-46A6-81BA-16703E8A1C62}" dt="2024-03-07T06:45:41.904" v="4871" actId="1076"/>
          <ac:picMkLst>
            <pc:docMk/>
            <pc:sldMk cId="558351503" sldId="2145706018"/>
            <ac:picMk id="10" creationId="{41F0C292-B98C-66CB-63A6-58C07B7D5D77}"/>
          </ac:picMkLst>
        </pc:picChg>
      </pc:sldChg>
      <pc:sldChg chg="addSp delSp modSp add mod modTransition modAnim">
        <pc:chgData name="Lucas Jellema" userId="7e183fbb-84e0-44b3-9b03-0792bc8d162b" providerId="ADAL" clId="{B4094AF2-29C6-46A6-81BA-16703E8A1C62}" dt="2024-03-07T06:49:51.190" v="4915" actId="1035"/>
        <pc:sldMkLst>
          <pc:docMk/>
          <pc:sldMk cId="2772683099" sldId="2145706019"/>
        </pc:sldMkLst>
        <pc:spChg chg="del">
          <ac:chgData name="Lucas Jellema" userId="7e183fbb-84e0-44b3-9b03-0792bc8d162b" providerId="ADAL" clId="{B4094AF2-29C6-46A6-81BA-16703E8A1C62}" dt="2024-03-07T06:49:21.299" v="4903" actId="478"/>
          <ac:spMkLst>
            <pc:docMk/>
            <pc:sldMk cId="2772683099" sldId="2145706019"/>
            <ac:spMk id="11" creationId="{E8EB5C47-3BA2-B38C-5700-12E005E50137}"/>
          </ac:spMkLst>
        </pc:spChg>
        <pc:spChg chg="del">
          <ac:chgData name="Lucas Jellema" userId="7e183fbb-84e0-44b3-9b03-0792bc8d162b" providerId="ADAL" clId="{B4094AF2-29C6-46A6-81BA-16703E8A1C62}" dt="2024-03-07T06:49:21.299" v="4903" actId="478"/>
          <ac:spMkLst>
            <pc:docMk/>
            <pc:sldMk cId="2772683099" sldId="2145706019"/>
            <ac:spMk id="12" creationId="{E3AB4649-A756-9EAF-D9E9-A17ADC20F753}"/>
          </ac:spMkLst>
        </pc:spChg>
        <pc:spChg chg="del">
          <ac:chgData name="Lucas Jellema" userId="7e183fbb-84e0-44b3-9b03-0792bc8d162b" providerId="ADAL" clId="{B4094AF2-29C6-46A6-81BA-16703E8A1C62}" dt="2024-03-07T06:49:21.299" v="4903" actId="478"/>
          <ac:spMkLst>
            <pc:docMk/>
            <pc:sldMk cId="2772683099" sldId="2145706019"/>
            <ac:spMk id="13" creationId="{FEDD13E5-1FBA-7704-8FDE-3BD375E1477C}"/>
          </ac:spMkLst>
        </pc:spChg>
        <pc:spChg chg="del">
          <ac:chgData name="Lucas Jellema" userId="7e183fbb-84e0-44b3-9b03-0792bc8d162b" providerId="ADAL" clId="{B4094AF2-29C6-46A6-81BA-16703E8A1C62}" dt="2024-03-07T06:49:21.299" v="4903" actId="478"/>
          <ac:spMkLst>
            <pc:docMk/>
            <pc:sldMk cId="2772683099" sldId="2145706019"/>
            <ac:spMk id="14" creationId="{9CC9DA7B-0D55-A2C2-0099-204FC665BC7D}"/>
          </ac:spMkLst>
        </pc:spChg>
        <pc:picChg chg="add del">
          <ac:chgData name="Lucas Jellema" userId="7e183fbb-84e0-44b3-9b03-0792bc8d162b" providerId="ADAL" clId="{B4094AF2-29C6-46A6-81BA-16703E8A1C62}" dt="2024-03-07T06:48:50.042" v="4900" actId="478"/>
          <ac:picMkLst>
            <pc:docMk/>
            <pc:sldMk cId="2772683099" sldId="2145706019"/>
            <ac:picMk id="6" creationId="{9EF1481F-B059-E5F7-518A-6902F902D6DC}"/>
          </ac:picMkLst>
        </pc:picChg>
        <pc:picChg chg="add del">
          <ac:chgData name="Lucas Jellema" userId="7e183fbb-84e0-44b3-9b03-0792bc8d162b" providerId="ADAL" clId="{B4094AF2-29C6-46A6-81BA-16703E8A1C62}" dt="2024-03-07T06:48:46.564" v="4899" actId="478"/>
          <ac:picMkLst>
            <pc:docMk/>
            <pc:sldMk cId="2772683099" sldId="2145706019"/>
            <ac:picMk id="15" creationId="{95312D7A-8ABC-CE01-8805-71A36C608F64}"/>
          </ac:picMkLst>
        </pc:picChg>
        <pc:picChg chg="add mod">
          <ac:chgData name="Lucas Jellema" userId="7e183fbb-84e0-44b3-9b03-0792bc8d162b" providerId="ADAL" clId="{B4094AF2-29C6-46A6-81BA-16703E8A1C62}" dt="2024-03-07T06:49:51.190" v="4915" actId="1035"/>
          <ac:picMkLst>
            <pc:docMk/>
            <pc:sldMk cId="2772683099" sldId="2145706019"/>
            <ac:picMk id="17" creationId="{8C678EA5-2EA4-3DDB-43A6-5B96A2E71747}"/>
          </ac:picMkLst>
        </pc:picChg>
        <pc:picChg chg="add del mod">
          <ac:chgData name="Lucas Jellema" userId="7e183fbb-84e0-44b3-9b03-0792bc8d162b" providerId="ADAL" clId="{B4094AF2-29C6-46A6-81BA-16703E8A1C62}" dt="2024-03-07T06:49:21.299" v="4903" actId="478"/>
          <ac:picMkLst>
            <pc:docMk/>
            <pc:sldMk cId="2772683099" sldId="2145706019"/>
            <ac:picMk id="19" creationId="{B90AD83A-CA98-3F9B-F614-4073237BC482}"/>
          </ac:picMkLst>
        </pc:picChg>
        <pc:picChg chg="add mod">
          <ac:chgData name="Lucas Jellema" userId="7e183fbb-84e0-44b3-9b03-0792bc8d162b" providerId="ADAL" clId="{B4094AF2-29C6-46A6-81BA-16703E8A1C62}" dt="2024-03-07T06:49:34.839" v="4909" actId="1038"/>
          <ac:picMkLst>
            <pc:docMk/>
            <pc:sldMk cId="2772683099" sldId="2145706019"/>
            <ac:picMk id="21" creationId="{F7C1BD5F-7A5B-B1A3-AEE2-47ACBFB8C04A}"/>
          </ac:picMkLst>
        </pc:picChg>
      </pc:sldChg>
      <pc:sldChg chg="addSp modSp add modAnim">
        <pc:chgData name="Lucas Jellema" userId="7e183fbb-84e0-44b3-9b03-0792bc8d162b" providerId="ADAL" clId="{B4094AF2-29C6-46A6-81BA-16703E8A1C62}" dt="2024-03-07T07:25:34.577" v="5060"/>
        <pc:sldMkLst>
          <pc:docMk/>
          <pc:sldMk cId="3459804299" sldId="2145706020"/>
        </pc:sldMkLst>
        <pc:spChg chg="mod">
          <ac:chgData name="Lucas Jellema" userId="7e183fbb-84e0-44b3-9b03-0792bc8d162b" providerId="ADAL" clId="{B4094AF2-29C6-46A6-81BA-16703E8A1C62}" dt="2024-03-07T07:23:57.662" v="5034" actId="20577"/>
          <ac:spMkLst>
            <pc:docMk/>
            <pc:sldMk cId="3459804299" sldId="2145706020"/>
            <ac:spMk id="4" creationId="{59D093CB-3875-3626-A60B-721344D406DE}"/>
          </ac:spMkLst>
        </pc:spChg>
        <pc:spChg chg="mod">
          <ac:chgData name="Lucas Jellema" userId="7e183fbb-84e0-44b3-9b03-0792bc8d162b" providerId="ADAL" clId="{B4094AF2-29C6-46A6-81BA-16703E8A1C62}" dt="2024-03-07T07:25:28.414" v="5059" actId="207"/>
          <ac:spMkLst>
            <pc:docMk/>
            <pc:sldMk cId="3459804299" sldId="2145706020"/>
            <ac:spMk id="12" creationId="{E04B95DD-65C7-DDDF-A816-088F41A90FE3}"/>
          </ac:spMkLst>
        </pc:spChg>
        <pc:picChg chg="add mod">
          <ac:chgData name="Lucas Jellema" userId="7e183fbb-84e0-44b3-9b03-0792bc8d162b" providerId="ADAL" clId="{B4094AF2-29C6-46A6-81BA-16703E8A1C62}" dt="2024-03-07T07:25:10.442" v="5057" actId="1036"/>
          <ac:picMkLst>
            <pc:docMk/>
            <pc:sldMk cId="3459804299" sldId="2145706020"/>
            <ac:picMk id="2050" creationId="{CAC2A18D-64A1-CE2A-89ED-9D180338960D}"/>
          </ac:picMkLst>
        </pc:picChg>
      </pc:sldChg>
      <pc:sldChg chg="addSp delSp modSp new mod">
        <pc:chgData name="Lucas Jellema" userId="7e183fbb-84e0-44b3-9b03-0792bc8d162b" providerId="ADAL" clId="{B4094AF2-29C6-46A6-81BA-16703E8A1C62}" dt="2024-03-09T15:08:14.602" v="5501" actId="20577"/>
        <pc:sldMkLst>
          <pc:docMk/>
          <pc:sldMk cId="1672960966" sldId="2145706021"/>
        </pc:sldMkLst>
        <pc:spChg chg="mod">
          <ac:chgData name="Lucas Jellema" userId="7e183fbb-84e0-44b3-9b03-0792bc8d162b" providerId="ADAL" clId="{B4094AF2-29C6-46A6-81BA-16703E8A1C62}" dt="2024-03-09T15:06:02.909" v="5357" actId="20577"/>
          <ac:spMkLst>
            <pc:docMk/>
            <pc:sldMk cId="1672960966" sldId="2145706021"/>
            <ac:spMk id="3" creationId="{C4CE9189-F05D-403C-10B2-E0F45328FA85}"/>
          </ac:spMkLst>
        </pc:spChg>
        <pc:spChg chg="mod">
          <ac:chgData name="Lucas Jellema" userId="7e183fbb-84e0-44b3-9b03-0792bc8d162b" providerId="ADAL" clId="{B4094AF2-29C6-46A6-81BA-16703E8A1C62}" dt="2024-03-09T15:08:14.602" v="5501" actId="20577"/>
          <ac:spMkLst>
            <pc:docMk/>
            <pc:sldMk cId="1672960966" sldId="2145706021"/>
            <ac:spMk id="4" creationId="{0F38A062-0B89-DCC5-0521-9A57FFCDC1EB}"/>
          </ac:spMkLst>
        </pc:spChg>
        <pc:picChg chg="add del mod">
          <ac:chgData name="Lucas Jellema" userId="7e183fbb-84e0-44b3-9b03-0792bc8d162b" providerId="ADAL" clId="{B4094AF2-29C6-46A6-81BA-16703E8A1C62}" dt="2024-03-09T15:07:15.769" v="5441" actId="478"/>
          <ac:picMkLst>
            <pc:docMk/>
            <pc:sldMk cId="1672960966" sldId="2145706021"/>
            <ac:picMk id="2050" creationId="{EBC99E03-5022-48BB-1254-B7C44E709CF2}"/>
          </ac:picMkLst>
        </pc:picChg>
        <pc:picChg chg="add mod">
          <ac:chgData name="Lucas Jellema" userId="7e183fbb-84e0-44b3-9b03-0792bc8d162b" providerId="ADAL" clId="{B4094AF2-29C6-46A6-81BA-16703E8A1C62}" dt="2024-03-09T15:07:45.734" v="5445"/>
          <ac:picMkLst>
            <pc:docMk/>
            <pc:sldMk cId="1672960966" sldId="2145706021"/>
            <ac:picMk id="2052" creationId="{E7D6E87D-7D1A-F758-69BC-3A2D295DDF89}"/>
          </ac:picMkLst>
        </pc:picChg>
      </pc:sldChg>
      <pc:sldChg chg="addSp delSp modSp add mod modAnim">
        <pc:chgData name="Lucas Jellema" userId="7e183fbb-84e0-44b3-9b03-0792bc8d162b" providerId="ADAL" clId="{B4094AF2-29C6-46A6-81BA-16703E8A1C62}" dt="2024-03-09T15:05:08.623" v="5348" actId="478"/>
        <pc:sldMkLst>
          <pc:docMk/>
          <pc:sldMk cId="77613673" sldId="2145706022"/>
        </pc:sldMkLst>
        <pc:spChg chg="del">
          <ac:chgData name="Lucas Jellema" userId="7e183fbb-84e0-44b3-9b03-0792bc8d162b" providerId="ADAL" clId="{B4094AF2-29C6-46A6-81BA-16703E8A1C62}" dt="2024-03-09T15:05:08.623" v="5348" actId="478"/>
          <ac:spMkLst>
            <pc:docMk/>
            <pc:sldMk cId="77613673" sldId="2145706022"/>
            <ac:spMk id="4" creationId="{D8D25FBE-8E82-2708-2617-BD118B88E50E}"/>
          </ac:spMkLst>
        </pc:spChg>
        <pc:spChg chg="add mod">
          <ac:chgData name="Lucas Jellema" userId="7e183fbb-84e0-44b3-9b03-0792bc8d162b" providerId="ADAL" clId="{B4094AF2-29C6-46A6-81BA-16703E8A1C62}" dt="2024-03-09T15:04:03.566" v="5337" actId="14100"/>
          <ac:spMkLst>
            <pc:docMk/>
            <pc:sldMk cId="77613673" sldId="2145706022"/>
            <ac:spMk id="6" creationId="{85715DC1-5975-0531-1AB7-529B7D2C0965}"/>
          </ac:spMkLst>
        </pc:spChg>
        <pc:spChg chg="add mod">
          <ac:chgData name="Lucas Jellema" userId="7e183fbb-84e0-44b3-9b03-0792bc8d162b" providerId="ADAL" clId="{B4094AF2-29C6-46A6-81BA-16703E8A1C62}" dt="2024-03-09T15:05:06.038" v="5347" actId="14100"/>
          <ac:spMkLst>
            <pc:docMk/>
            <pc:sldMk cId="77613673" sldId="2145706022"/>
            <ac:spMk id="7" creationId="{13A2E00F-0F64-F460-556C-2B69071B7497}"/>
          </ac:spMkLst>
        </pc:spChg>
        <pc:spChg chg="add mod">
          <ac:chgData name="Lucas Jellema" userId="7e183fbb-84e0-44b3-9b03-0792bc8d162b" providerId="ADAL" clId="{B4094AF2-29C6-46A6-81BA-16703E8A1C62}" dt="2024-03-09T15:05:08.623" v="5348" actId="478"/>
          <ac:spMkLst>
            <pc:docMk/>
            <pc:sldMk cId="77613673" sldId="2145706022"/>
            <ac:spMk id="9" creationId="{FDE67604-0562-9646-8F3B-5E9B6B62266E}"/>
          </ac:spMkLst>
        </pc:spChg>
        <pc:picChg chg="mod">
          <ac:chgData name="Lucas Jellema" userId="7e183fbb-84e0-44b3-9b03-0792bc8d162b" providerId="ADAL" clId="{B4094AF2-29C6-46A6-81BA-16703E8A1C62}" dt="2024-03-09T15:00:09.556" v="5223" actId="14100"/>
          <ac:picMkLst>
            <pc:docMk/>
            <pc:sldMk cId="77613673" sldId="2145706022"/>
            <ac:picMk id="1026" creationId="{25750A36-8001-23B9-9D6F-03BAA80AEA28}"/>
          </ac:picMkLst>
        </pc:picChg>
        <pc:picChg chg="del">
          <ac:chgData name="Lucas Jellema" userId="7e183fbb-84e0-44b3-9b03-0792bc8d162b" providerId="ADAL" clId="{B4094AF2-29C6-46A6-81BA-16703E8A1C62}" dt="2024-03-09T14:59:54.246" v="5218" actId="478"/>
          <ac:picMkLst>
            <pc:docMk/>
            <pc:sldMk cId="77613673" sldId="2145706022"/>
            <ac:picMk id="1028" creationId="{407E9160-89E8-A075-25C2-8C7AC529D431}"/>
          </ac:picMkLst>
        </pc:picChg>
        <pc:picChg chg="mod">
          <ac:chgData name="Lucas Jellema" userId="7e183fbb-84e0-44b3-9b03-0792bc8d162b" providerId="ADAL" clId="{B4094AF2-29C6-46A6-81BA-16703E8A1C62}" dt="2024-03-09T15:00:04.480" v="5221" actId="14100"/>
          <ac:picMkLst>
            <pc:docMk/>
            <pc:sldMk cId="77613673" sldId="2145706022"/>
            <ac:picMk id="1030" creationId="{A5436CF3-6B77-6AD4-5465-445FA51ACD52}"/>
          </ac:picMkLst>
        </pc:picChg>
      </pc:sldChg>
      <pc:sldChg chg="addSp modSp new mod">
        <pc:chgData name="Lucas Jellema" userId="7e183fbb-84e0-44b3-9b03-0792bc8d162b" providerId="ADAL" clId="{B4094AF2-29C6-46A6-81BA-16703E8A1C62}" dt="2024-03-09T15:10:32.959" v="5647" actId="20577"/>
        <pc:sldMkLst>
          <pc:docMk/>
          <pc:sldMk cId="2904062706" sldId="2145706023"/>
        </pc:sldMkLst>
        <pc:spChg chg="mod">
          <ac:chgData name="Lucas Jellema" userId="7e183fbb-84e0-44b3-9b03-0792bc8d162b" providerId="ADAL" clId="{B4094AF2-29C6-46A6-81BA-16703E8A1C62}" dt="2024-03-09T15:09:42.310" v="5525" actId="20577"/>
          <ac:spMkLst>
            <pc:docMk/>
            <pc:sldMk cId="2904062706" sldId="2145706023"/>
            <ac:spMk id="3" creationId="{77C84992-034F-AF8B-D437-2943C9E65170}"/>
          </ac:spMkLst>
        </pc:spChg>
        <pc:spChg chg="mod">
          <ac:chgData name="Lucas Jellema" userId="7e183fbb-84e0-44b3-9b03-0792bc8d162b" providerId="ADAL" clId="{B4094AF2-29C6-46A6-81BA-16703E8A1C62}" dt="2024-03-09T15:10:32.959" v="5647" actId="20577"/>
          <ac:spMkLst>
            <pc:docMk/>
            <pc:sldMk cId="2904062706" sldId="2145706023"/>
            <ac:spMk id="4" creationId="{30E422ED-5FAF-F266-5685-AF945540090A}"/>
          </ac:spMkLst>
        </pc:spChg>
        <pc:picChg chg="add mod">
          <ac:chgData name="Lucas Jellema" userId="7e183fbb-84e0-44b3-9b03-0792bc8d162b" providerId="ADAL" clId="{B4094AF2-29C6-46A6-81BA-16703E8A1C62}" dt="2024-03-09T15:10:02.288" v="5528" actId="1076"/>
          <ac:picMkLst>
            <pc:docMk/>
            <pc:sldMk cId="2904062706" sldId="2145706023"/>
            <ac:picMk id="7" creationId="{98555B7D-3A3D-E899-EC5D-6530CC998401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06:34:35.319" v="5818" actId="1440"/>
        <pc:sldMkLst>
          <pc:docMk/>
          <pc:sldMk cId="313487695" sldId="2145706024"/>
        </pc:sldMkLst>
        <pc:spChg chg="mod">
          <ac:chgData name="Lucas Jellema" userId="7e183fbb-84e0-44b3-9b03-0792bc8d162b" providerId="ADAL" clId="{B4094AF2-29C6-46A6-81BA-16703E8A1C62}" dt="2024-03-10T06:34:12.109" v="5802" actId="20577"/>
          <ac:spMkLst>
            <pc:docMk/>
            <pc:sldMk cId="313487695" sldId="2145706024"/>
            <ac:spMk id="3" creationId="{66ABAE04-7E40-D1EA-F45D-81C22E9D8BDB}"/>
          </ac:spMkLst>
        </pc:spChg>
        <pc:picChg chg="add mod">
          <ac:chgData name="Lucas Jellema" userId="7e183fbb-84e0-44b3-9b03-0792bc8d162b" providerId="ADAL" clId="{B4094AF2-29C6-46A6-81BA-16703E8A1C62}" dt="2024-03-10T06:33:49.098" v="5752" actId="1076"/>
          <ac:picMkLst>
            <pc:docMk/>
            <pc:sldMk cId="313487695" sldId="2145706024"/>
            <ac:picMk id="3074" creationId="{43737F9E-1A34-2799-1604-0CE613B105B9}"/>
          </ac:picMkLst>
        </pc:picChg>
        <pc:picChg chg="add mod">
          <ac:chgData name="Lucas Jellema" userId="7e183fbb-84e0-44b3-9b03-0792bc8d162b" providerId="ADAL" clId="{B4094AF2-29C6-46A6-81BA-16703E8A1C62}" dt="2024-03-10T06:33:46.214" v="5751" actId="1076"/>
          <ac:picMkLst>
            <pc:docMk/>
            <pc:sldMk cId="313487695" sldId="2145706024"/>
            <ac:picMk id="3076" creationId="{906043E4-2F22-3FCF-431F-B705DA54FE0C}"/>
          </ac:picMkLst>
        </pc:picChg>
        <pc:picChg chg="add mod">
          <ac:chgData name="Lucas Jellema" userId="7e183fbb-84e0-44b3-9b03-0792bc8d162b" providerId="ADAL" clId="{B4094AF2-29C6-46A6-81BA-16703E8A1C62}" dt="2024-03-10T06:34:23.092" v="5805" actId="166"/>
          <ac:picMkLst>
            <pc:docMk/>
            <pc:sldMk cId="313487695" sldId="2145706024"/>
            <ac:picMk id="3078" creationId="{9569F0D1-E370-F696-07F4-399F13BCB9EB}"/>
          </ac:picMkLst>
        </pc:picChg>
        <pc:picChg chg="add mod">
          <ac:chgData name="Lucas Jellema" userId="7e183fbb-84e0-44b3-9b03-0792bc8d162b" providerId="ADAL" clId="{B4094AF2-29C6-46A6-81BA-16703E8A1C62}" dt="2024-03-10T06:34:35.319" v="5818" actId="1440"/>
          <ac:picMkLst>
            <pc:docMk/>
            <pc:sldMk cId="313487695" sldId="2145706024"/>
            <ac:picMk id="3080" creationId="{890A0674-0524-C4E6-5B35-649951DEDE0B}"/>
          </ac:picMkLst>
        </pc:picChg>
        <pc:picChg chg="add mod">
          <ac:chgData name="Lucas Jellema" userId="7e183fbb-84e0-44b3-9b03-0792bc8d162b" providerId="ADAL" clId="{B4094AF2-29C6-46A6-81BA-16703E8A1C62}" dt="2024-03-10T06:33:26.862" v="5742" actId="1076"/>
          <ac:picMkLst>
            <pc:docMk/>
            <pc:sldMk cId="313487695" sldId="2145706024"/>
            <ac:picMk id="3082" creationId="{5BDA18D0-1082-B37D-D930-FE43024E1CCA}"/>
          </ac:picMkLst>
        </pc:picChg>
        <pc:picChg chg="add mod">
          <ac:chgData name="Lucas Jellema" userId="7e183fbb-84e0-44b3-9b03-0792bc8d162b" providerId="ADAL" clId="{B4094AF2-29C6-46A6-81BA-16703E8A1C62}" dt="2024-03-10T06:33:53.427" v="5755" actId="1076"/>
          <ac:picMkLst>
            <pc:docMk/>
            <pc:sldMk cId="313487695" sldId="2145706024"/>
            <ac:picMk id="3084" creationId="{9A32EAA6-F867-569B-D2D3-D27E209FC2A4}"/>
          </ac:picMkLst>
        </pc:picChg>
        <pc:picChg chg="add mod">
          <ac:chgData name="Lucas Jellema" userId="7e183fbb-84e0-44b3-9b03-0792bc8d162b" providerId="ADAL" clId="{B4094AF2-29C6-46A6-81BA-16703E8A1C62}" dt="2024-03-10T06:34:29.668" v="5816" actId="1036"/>
          <ac:picMkLst>
            <pc:docMk/>
            <pc:sldMk cId="313487695" sldId="2145706024"/>
            <ac:picMk id="3086" creationId="{4FDAC7EB-CA44-C99F-FAC7-2AF2136C0AB9}"/>
          </ac:picMkLst>
        </pc:picChg>
        <pc:picChg chg="add mod">
          <ac:chgData name="Lucas Jellema" userId="7e183fbb-84e0-44b3-9b03-0792bc8d162b" providerId="ADAL" clId="{B4094AF2-29C6-46A6-81BA-16703E8A1C62}" dt="2024-03-10T06:33:30.515" v="5744" actId="1076"/>
          <ac:picMkLst>
            <pc:docMk/>
            <pc:sldMk cId="313487695" sldId="2145706024"/>
            <ac:picMk id="3088" creationId="{4B54E5EF-23A3-1218-47C9-705BB52266B8}"/>
          </ac:picMkLst>
        </pc:picChg>
      </pc:sldChg>
      <pc:sldChg chg="addSp delSp modSp new mod modAnim">
        <pc:chgData name="Lucas Jellema" userId="7e183fbb-84e0-44b3-9b03-0792bc8d162b" providerId="ADAL" clId="{B4094AF2-29C6-46A6-81BA-16703E8A1C62}" dt="2024-03-10T07:02:57.318" v="5868" actId="1440"/>
        <pc:sldMkLst>
          <pc:docMk/>
          <pc:sldMk cId="3714695600" sldId="2145706025"/>
        </pc:sldMkLst>
        <pc:spChg chg="mod">
          <ac:chgData name="Lucas Jellema" userId="7e183fbb-84e0-44b3-9b03-0792bc8d162b" providerId="ADAL" clId="{B4094AF2-29C6-46A6-81BA-16703E8A1C62}" dt="2024-03-10T06:26:08.645" v="5713" actId="20577"/>
          <ac:spMkLst>
            <pc:docMk/>
            <pc:sldMk cId="3714695600" sldId="2145706025"/>
            <ac:spMk id="3" creationId="{BBCE07E7-A8E5-EAEB-C418-85292F80CB9D}"/>
          </ac:spMkLst>
        </pc:spChg>
        <pc:spChg chg="del mod">
          <ac:chgData name="Lucas Jellema" userId="7e183fbb-84e0-44b3-9b03-0792bc8d162b" providerId="ADAL" clId="{B4094AF2-29C6-46A6-81BA-16703E8A1C62}" dt="2024-03-10T06:25:36.280" v="5686" actId="478"/>
          <ac:spMkLst>
            <pc:docMk/>
            <pc:sldMk cId="3714695600" sldId="2145706025"/>
            <ac:spMk id="4" creationId="{1234BADD-19EF-979F-D9B2-97255FE7DCAB}"/>
          </ac:spMkLst>
        </pc:spChg>
        <pc:spChg chg="add del mod">
          <ac:chgData name="Lucas Jellema" userId="7e183fbb-84e0-44b3-9b03-0792bc8d162b" providerId="ADAL" clId="{B4094AF2-29C6-46A6-81BA-16703E8A1C62}" dt="2024-03-10T06:25:39.160" v="5687" actId="478"/>
          <ac:spMkLst>
            <pc:docMk/>
            <pc:sldMk cId="3714695600" sldId="2145706025"/>
            <ac:spMk id="13" creationId="{B095C6A2-6E75-6D95-A0E2-B400BBE29F4D}"/>
          </ac:spMkLst>
        </pc:spChg>
        <pc:picChg chg="add mod">
          <ac:chgData name="Lucas Jellema" userId="7e183fbb-84e0-44b3-9b03-0792bc8d162b" providerId="ADAL" clId="{B4094AF2-29C6-46A6-81BA-16703E8A1C62}" dt="2024-03-10T07:02:57.318" v="5868" actId="1440"/>
          <ac:picMkLst>
            <pc:docMk/>
            <pc:sldMk cId="3714695600" sldId="2145706025"/>
            <ac:picMk id="6" creationId="{1DED920A-4703-E14F-1AEC-AE208FAB0383}"/>
          </ac:picMkLst>
        </pc:picChg>
        <pc:picChg chg="add mod ord">
          <ac:chgData name="Lucas Jellema" userId="7e183fbb-84e0-44b3-9b03-0792bc8d162b" providerId="ADAL" clId="{B4094AF2-29C6-46A6-81BA-16703E8A1C62}" dt="2024-03-10T06:31:17.698" v="5727" actId="1440"/>
          <ac:picMkLst>
            <pc:docMk/>
            <pc:sldMk cId="3714695600" sldId="2145706025"/>
            <ac:picMk id="7" creationId="{22D39F9C-7B78-C70C-FA8C-5BFE6E0604E4}"/>
          </ac:picMkLst>
        </pc:picChg>
        <pc:picChg chg="add mod">
          <ac:chgData name="Lucas Jellema" userId="7e183fbb-84e0-44b3-9b03-0792bc8d162b" providerId="ADAL" clId="{B4094AF2-29C6-46A6-81BA-16703E8A1C62}" dt="2024-03-10T06:31:24" v="5729" actId="1076"/>
          <ac:picMkLst>
            <pc:docMk/>
            <pc:sldMk cId="3714695600" sldId="2145706025"/>
            <ac:picMk id="9" creationId="{2A4B8D86-D062-0ADC-0018-3D77D20F2906}"/>
          </ac:picMkLst>
        </pc:picChg>
        <pc:picChg chg="add mod">
          <ac:chgData name="Lucas Jellema" userId="7e183fbb-84e0-44b3-9b03-0792bc8d162b" providerId="ADAL" clId="{B4094AF2-29C6-46A6-81BA-16703E8A1C62}" dt="2024-03-10T06:29:11.349" v="5719" actId="1076"/>
          <ac:picMkLst>
            <pc:docMk/>
            <pc:sldMk cId="3714695600" sldId="2145706025"/>
            <ac:picMk id="11" creationId="{8C866F38-15AB-FC69-9015-2BB855336A08}"/>
          </ac:picMkLst>
        </pc:picChg>
        <pc:picChg chg="add del mod">
          <ac:chgData name="Lucas Jellema" userId="7e183fbb-84e0-44b3-9b03-0792bc8d162b" providerId="ADAL" clId="{B4094AF2-29C6-46A6-81BA-16703E8A1C62}" dt="2024-03-10T07:02:45.706" v="5864" actId="478"/>
          <ac:picMkLst>
            <pc:docMk/>
            <pc:sldMk cId="3714695600" sldId="2145706025"/>
            <ac:picMk id="15" creationId="{BB1D0E8E-4F76-1738-104F-7396B2AFB662}"/>
          </ac:picMkLst>
        </pc:picChg>
        <pc:picChg chg="add mod">
          <ac:chgData name="Lucas Jellema" userId="7e183fbb-84e0-44b3-9b03-0792bc8d162b" providerId="ADAL" clId="{B4094AF2-29C6-46A6-81BA-16703E8A1C62}" dt="2024-03-10T06:32:39.553" v="5731" actId="1076"/>
          <ac:picMkLst>
            <pc:docMk/>
            <pc:sldMk cId="3714695600" sldId="2145706025"/>
            <ac:picMk id="17" creationId="{5750F005-5DBE-DE13-C5B3-D9BD697167B3}"/>
          </ac:picMkLst>
        </pc:picChg>
        <pc:picChg chg="add mod">
          <ac:chgData name="Lucas Jellema" userId="7e183fbb-84e0-44b3-9b03-0792bc8d162b" providerId="ADAL" clId="{B4094AF2-29C6-46A6-81BA-16703E8A1C62}" dt="2024-03-10T06:29:18.036" v="5721" actId="167"/>
          <ac:picMkLst>
            <pc:docMk/>
            <pc:sldMk cId="3714695600" sldId="2145706025"/>
            <ac:picMk id="5122" creationId="{7EA1E455-D663-DF81-0D82-480DF1C8C371}"/>
          </ac:picMkLst>
        </pc:picChg>
      </pc:sldChg>
      <pc:sldChg chg="addSp modSp new mod modAnim">
        <pc:chgData name="Lucas Jellema" userId="7e183fbb-84e0-44b3-9b03-0792bc8d162b" providerId="ADAL" clId="{B4094AF2-29C6-46A6-81BA-16703E8A1C62}" dt="2024-03-10T07:19:30.438" v="5897" actId="1440"/>
        <pc:sldMkLst>
          <pc:docMk/>
          <pc:sldMk cId="228949808" sldId="2145706026"/>
        </pc:sldMkLst>
        <pc:picChg chg="add mod">
          <ac:chgData name="Lucas Jellema" userId="7e183fbb-84e0-44b3-9b03-0792bc8d162b" providerId="ADAL" clId="{B4094AF2-29C6-46A6-81BA-16703E8A1C62}" dt="2024-03-10T07:05:12.777" v="5871" actId="1076"/>
          <ac:picMkLst>
            <pc:docMk/>
            <pc:sldMk cId="228949808" sldId="2145706026"/>
            <ac:picMk id="7" creationId="{09AC1581-B7F7-3606-641C-C362A02087F6}"/>
          </ac:picMkLst>
        </pc:picChg>
        <pc:picChg chg="add mod">
          <ac:chgData name="Lucas Jellema" userId="7e183fbb-84e0-44b3-9b03-0792bc8d162b" providerId="ADAL" clId="{B4094AF2-29C6-46A6-81BA-16703E8A1C62}" dt="2024-03-10T07:19:30.438" v="5897" actId="1440"/>
          <ac:picMkLst>
            <pc:docMk/>
            <pc:sldMk cId="228949808" sldId="2145706026"/>
            <ac:picMk id="8" creationId="{F9C3EBB4-4E92-8673-5C93-96FE6B81C4FF}"/>
          </ac:picMkLst>
        </pc:picChg>
        <pc:picChg chg="add mod">
          <ac:chgData name="Lucas Jellema" userId="7e183fbb-84e0-44b3-9b03-0792bc8d162b" providerId="ADAL" clId="{B4094AF2-29C6-46A6-81BA-16703E8A1C62}" dt="2024-03-10T07:18:55.133" v="5890" actId="1076"/>
          <ac:picMkLst>
            <pc:docMk/>
            <pc:sldMk cId="228949808" sldId="2145706026"/>
            <ac:picMk id="10" creationId="{C6B898E9-7A86-4AE1-17AF-5718F4731DD2}"/>
          </ac:picMkLst>
        </pc:picChg>
        <pc:picChg chg="add mod">
          <ac:chgData name="Lucas Jellema" userId="7e183fbb-84e0-44b3-9b03-0792bc8d162b" providerId="ADAL" clId="{B4094AF2-29C6-46A6-81BA-16703E8A1C62}" dt="2024-03-10T07:15:25.658" v="5887" actId="14100"/>
          <ac:picMkLst>
            <pc:docMk/>
            <pc:sldMk cId="228949808" sldId="2145706026"/>
            <ac:picMk id="11" creationId="{B6E6EF03-8A76-BEA4-31C2-5DB34430AF51}"/>
          </ac:picMkLst>
        </pc:picChg>
        <pc:picChg chg="add mod">
          <ac:chgData name="Lucas Jellema" userId="7e183fbb-84e0-44b3-9b03-0792bc8d162b" providerId="ADAL" clId="{B4094AF2-29C6-46A6-81BA-16703E8A1C62}" dt="2024-03-10T07:19:27.006" v="5896" actId="1440"/>
          <ac:picMkLst>
            <pc:docMk/>
            <pc:sldMk cId="228949808" sldId="2145706026"/>
            <ac:picMk id="13" creationId="{58A06CCD-9D8B-F4BF-6863-FBD4A1391C30}"/>
          </ac:picMkLst>
        </pc:picChg>
        <pc:picChg chg="add mod">
          <ac:chgData name="Lucas Jellema" userId="7e183fbb-84e0-44b3-9b03-0792bc8d162b" providerId="ADAL" clId="{B4094AF2-29C6-46A6-81BA-16703E8A1C62}" dt="2024-03-10T07:19:19.221" v="5894" actId="1076"/>
          <ac:picMkLst>
            <pc:docMk/>
            <pc:sldMk cId="228949808" sldId="2145706026"/>
            <ac:picMk id="4098" creationId="{3CC0A878-161C-03C0-39CB-18CFBA4B94F6}"/>
          </ac:picMkLst>
        </pc:picChg>
      </pc:sldChg>
      <pc:sldChg chg="addSp modSp new mod modAnim modNotesTx">
        <pc:chgData name="Lucas Jellema" userId="7e183fbb-84e0-44b3-9b03-0792bc8d162b" providerId="ADAL" clId="{B4094AF2-29C6-46A6-81BA-16703E8A1C62}" dt="2024-03-10T07:59:57.095" v="6321"/>
        <pc:sldMkLst>
          <pc:docMk/>
          <pc:sldMk cId="3851268939" sldId="2145706027"/>
        </pc:sldMkLst>
        <pc:spChg chg="mod">
          <ac:chgData name="Lucas Jellema" userId="7e183fbb-84e0-44b3-9b03-0792bc8d162b" providerId="ADAL" clId="{B4094AF2-29C6-46A6-81BA-16703E8A1C62}" dt="2024-03-10T07:19:52.505" v="5942" actId="20577"/>
          <ac:spMkLst>
            <pc:docMk/>
            <pc:sldMk cId="3851268939" sldId="2145706027"/>
            <ac:spMk id="3" creationId="{9D031676-194E-B3BF-F383-D18CF569A1B7}"/>
          </ac:spMkLst>
        </pc:spChg>
        <pc:spChg chg="add">
          <ac:chgData name="Lucas Jellema" userId="7e183fbb-84e0-44b3-9b03-0792bc8d162b" providerId="ADAL" clId="{B4094AF2-29C6-46A6-81BA-16703E8A1C62}" dt="2024-03-10T06:38:21.050" v="5826" actId="11529"/>
          <ac:spMkLst>
            <pc:docMk/>
            <pc:sldMk cId="3851268939" sldId="2145706027"/>
            <ac:spMk id="7" creationId="{227D4B7E-1B3B-CF77-8C7F-9F92CAAB0A95}"/>
          </ac:spMkLst>
        </pc:spChg>
        <pc:spChg chg="add mod">
          <ac:chgData name="Lucas Jellema" userId="7e183fbb-84e0-44b3-9b03-0792bc8d162b" providerId="ADAL" clId="{B4094AF2-29C6-46A6-81BA-16703E8A1C62}" dt="2024-03-10T06:39:15.718" v="5855" actId="207"/>
          <ac:spMkLst>
            <pc:docMk/>
            <pc:sldMk cId="3851268939" sldId="2145706027"/>
            <ac:spMk id="8" creationId="{4380CC5B-7D2C-B713-0804-1C8846610869}"/>
          </ac:spMkLst>
        </pc:spChg>
        <pc:picChg chg="add mod">
          <ac:chgData name="Lucas Jellema" userId="7e183fbb-84e0-44b3-9b03-0792bc8d162b" providerId="ADAL" clId="{B4094AF2-29C6-46A6-81BA-16703E8A1C62}" dt="2024-03-10T06:38:17.369" v="5825" actId="1076"/>
          <ac:picMkLst>
            <pc:docMk/>
            <pc:sldMk cId="3851268939" sldId="2145706027"/>
            <ac:picMk id="6" creationId="{286C6F94-EACE-749C-E3D0-27371684DC99}"/>
          </ac:picMkLst>
        </pc:picChg>
        <pc:picChg chg="add mod">
          <ac:chgData name="Lucas Jellema" userId="7e183fbb-84e0-44b3-9b03-0792bc8d162b" providerId="ADAL" clId="{B4094AF2-29C6-46A6-81BA-16703E8A1C62}" dt="2024-03-10T07:20:02.273" v="5944"/>
          <ac:picMkLst>
            <pc:docMk/>
            <pc:sldMk cId="3851268939" sldId="2145706027"/>
            <ac:picMk id="9" creationId="{D4F6C693-97ED-6550-B8F0-E1903EDD85B6}"/>
          </ac:picMkLst>
        </pc:picChg>
        <pc:picChg chg="add mod">
          <ac:chgData name="Lucas Jellema" userId="7e183fbb-84e0-44b3-9b03-0792bc8d162b" providerId="ADAL" clId="{B4094AF2-29C6-46A6-81BA-16703E8A1C62}" dt="2024-03-10T06:38:33.896" v="5828" actId="1076"/>
          <ac:picMkLst>
            <pc:docMk/>
            <pc:sldMk cId="3851268939" sldId="2145706027"/>
            <ac:picMk id="6146" creationId="{D727F85C-2445-6536-CBF1-7B46A3FEA9B4}"/>
          </ac:picMkLst>
        </pc:picChg>
      </pc:sldChg>
      <pc:sldChg chg="addSp modSp new mod ord">
        <pc:chgData name="Lucas Jellema" userId="7e183fbb-84e0-44b3-9b03-0792bc8d162b" providerId="ADAL" clId="{B4094AF2-29C6-46A6-81BA-16703E8A1C62}" dt="2024-03-10T07:59:21.591" v="6320"/>
        <pc:sldMkLst>
          <pc:docMk/>
          <pc:sldMk cId="1043573877" sldId="2145706028"/>
        </pc:sldMkLst>
        <pc:spChg chg="mod">
          <ac:chgData name="Lucas Jellema" userId="7e183fbb-84e0-44b3-9b03-0792bc8d162b" providerId="ADAL" clId="{B4094AF2-29C6-46A6-81BA-16703E8A1C62}" dt="2024-03-10T07:58:14.873" v="6229" actId="20577"/>
          <ac:spMkLst>
            <pc:docMk/>
            <pc:sldMk cId="1043573877" sldId="2145706028"/>
            <ac:spMk id="3" creationId="{0758086B-C7F3-38DA-6613-7C126894E3E3}"/>
          </ac:spMkLst>
        </pc:spChg>
        <pc:picChg chg="add mod">
          <ac:chgData name="Lucas Jellema" userId="7e183fbb-84e0-44b3-9b03-0792bc8d162b" providerId="ADAL" clId="{B4094AF2-29C6-46A6-81BA-16703E8A1C62}" dt="2024-03-10T07:58:20.936" v="6231" actId="14100"/>
          <ac:picMkLst>
            <pc:docMk/>
            <pc:sldMk cId="1043573877" sldId="2145706028"/>
            <ac:picMk id="7" creationId="{887FB5A7-F9BE-1FD0-E4EC-B8920400CC6D}"/>
          </ac:picMkLst>
        </pc:picChg>
      </pc:sldChg>
      <pc:sldChg chg="addSp delSp modSp add mod modTransition">
        <pc:chgData name="Lucas Jellema" userId="7e183fbb-84e0-44b3-9b03-0792bc8d162b" providerId="ADAL" clId="{B4094AF2-29C6-46A6-81BA-16703E8A1C62}" dt="2024-03-10T11:08:51.479" v="7049" actId="1582"/>
        <pc:sldMkLst>
          <pc:docMk/>
          <pc:sldMk cId="1285953040" sldId="2145706029"/>
        </pc:sldMkLst>
        <pc:spChg chg="del">
          <ac:chgData name="Lucas Jellema" userId="7e183fbb-84e0-44b3-9b03-0792bc8d162b" providerId="ADAL" clId="{B4094AF2-29C6-46A6-81BA-16703E8A1C62}" dt="2024-03-10T11:07:18.708" v="7038" actId="478"/>
          <ac:spMkLst>
            <pc:docMk/>
            <pc:sldMk cId="1285953040" sldId="2145706029"/>
            <ac:spMk id="4" creationId="{10AFD13A-8939-B956-9BC3-F1563F2F0A87}"/>
          </ac:spMkLst>
        </pc:spChg>
        <pc:spChg chg="add del mod">
          <ac:chgData name="Lucas Jellema" userId="7e183fbb-84e0-44b3-9b03-0792bc8d162b" providerId="ADAL" clId="{B4094AF2-29C6-46A6-81BA-16703E8A1C62}" dt="2024-03-10T11:07:25.179" v="7040" actId="478"/>
          <ac:spMkLst>
            <pc:docMk/>
            <pc:sldMk cId="1285953040" sldId="2145706029"/>
            <ac:spMk id="8" creationId="{9996EC7F-2CDF-4438-DB0D-9B0FEA3F89C9}"/>
          </ac:spMkLst>
        </pc:spChg>
        <pc:picChg chg="mod">
          <ac:chgData name="Lucas Jellema" userId="7e183fbb-84e0-44b3-9b03-0792bc8d162b" providerId="ADAL" clId="{B4094AF2-29C6-46A6-81BA-16703E8A1C62}" dt="2024-03-10T11:07:26.885" v="7041" actId="1076"/>
          <ac:picMkLst>
            <pc:docMk/>
            <pc:sldMk cId="1285953040" sldId="2145706029"/>
            <ac:picMk id="7" creationId="{D43A659C-928D-4B1C-D1A8-074EF857EFA5}"/>
          </ac:picMkLst>
        </pc:picChg>
        <pc:picChg chg="add mod">
          <ac:chgData name="Lucas Jellema" userId="7e183fbb-84e0-44b3-9b03-0792bc8d162b" providerId="ADAL" clId="{B4094AF2-29C6-46A6-81BA-16703E8A1C62}" dt="2024-03-10T11:08:29.332" v="7045" actId="1440"/>
          <ac:picMkLst>
            <pc:docMk/>
            <pc:sldMk cId="1285953040" sldId="2145706029"/>
            <ac:picMk id="10" creationId="{83937B56-A515-6B9B-833D-1B4DF11C5B2A}"/>
          </ac:picMkLst>
        </pc:picChg>
        <pc:cxnChg chg="add mod">
          <ac:chgData name="Lucas Jellema" userId="7e183fbb-84e0-44b3-9b03-0792bc8d162b" providerId="ADAL" clId="{B4094AF2-29C6-46A6-81BA-16703E8A1C62}" dt="2024-03-10T11:08:51.479" v="7049" actId="1582"/>
          <ac:cxnSpMkLst>
            <pc:docMk/>
            <pc:sldMk cId="1285953040" sldId="2145706029"/>
            <ac:cxnSpMk id="12" creationId="{07637F6D-617E-A218-1A06-1631C4D882D4}"/>
          </ac:cxnSpMkLst>
        </pc:cxnChg>
      </pc:sldChg>
      <pc:sldChg chg="addSp delSp modSp new mod modAnim">
        <pc:chgData name="Lucas Jellema" userId="7e183fbb-84e0-44b3-9b03-0792bc8d162b" providerId="ADAL" clId="{B4094AF2-29C6-46A6-81BA-16703E8A1C62}" dt="2024-03-10T11:31:16.717" v="7139"/>
        <pc:sldMkLst>
          <pc:docMk/>
          <pc:sldMk cId="383214386" sldId="2145706030"/>
        </pc:sldMkLst>
        <pc:spChg chg="mod">
          <ac:chgData name="Lucas Jellema" userId="7e183fbb-84e0-44b3-9b03-0792bc8d162b" providerId="ADAL" clId="{B4094AF2-29C6-46A6-81BA-16703E8A1C62}" dt="2024-03-10T11:09:26.278" v="7093" actId="20577"/>
          <ac:spMkLst>
            <pc:docMk/>
            <pc:sldMk cId="383214386" sldId="2145706030"/>
            <ac:spMk id="3" creationId="{210F4242-DEF0-9396-90C8-A36E16CB0630}"/>
          </ac:spMkLst>
        </pc:spChg>
        <pc:picChg chg="add del mod">
          <ac:chgData name="Lucas Jellema" userId="7e183fbb-84e0-44b3-9b03-0792bc8d162b" providerId="ADAL" clId="{B4094AF2-29C6-46A6-81BA-16703E8A1C62}" dt="2024-03-10T11:29:44.510" v="7119" actId="21"/>
          <ac:picMkLst>
            <pc:docMk/>
            <pc:sldMk cId="383214386" sldId="2145706030"/>
            <ac:picMk id="7" creationId="{FC9176E9-B9EF-E32D-DE07-5D50CAF40D3B}"/>
          </ac:picMkLst>
        </pc:picChg>
        <pc:picChg chg="add mod ord">
          <ac:chgData name="Lucas Jellema" userId="7e183fbb-84e0-44b3-9b03-0792bc8d162b" providerId="ADAL" clId="{B4094AF2-29C6-46A6-81BA-16703E8A1C62}" dt="2024-03-10T11:31:03.840" v="7136" actId="166"/>
          <ac:picMkLst>
            <pc:docMk/>
            <pc:sldMk cId="383214386" sldId="2145706030"/>
            <ac:picMk id="9" creationId="{429D14DF-C31D-0552-83F9-ABD0ADF26348}"/>
          </ac:picMkLst>
        </pc:picChg>
        <pc:picChg chg="add mod">
          <ac:chgData name="Lucas Jellema" userId="7e183fbb-84e0-44b3-9b03-0792bc8d162b" providerId="ADAL" clId="{B4094AF2-29C6-46A6-81BA-16703E8A1C62}" dt="2024-03-10T11:31:06.647" v="7137" actId="1076"/>
          <ac:picMkLst>
            <pc:docMk/>
            <pc:sldMk cId="383214386" sldId="2145706030"/>
            <ac:picMk id="11" creationId="{372986B1-33B7-8949-6929-415CA9AD0FA6}"/>
          </ac:picMkLst>
        </pc:picChg>
      </pc:sldChg>
      <pc:sldChg chg="addSp delSp modSp add mod modAnim">
        <pc:chgData name="Lucas Jellema" userId="7e183fbb-84e0-44b3-9b03-0792bc8d162b" providerId="ADAL" clId="{B4094AF2-29C6-46A6-81BA-16703E8A1C62}" dt="2024-03-10T11:28:49.944" v="7117"/>
        <pc:sldMkLst>
          <pc:docMk/>
          <pc:sldMk cId="597229077" sldId="2145706031"/>
        </pc:sldMkLst>
        <pc:picChg chg="del">
          <ac:chgData name="Lucas Jellema" userId="7e183fbb-84e0-44b3-9b03-0792bc8d162b" providerId="ADAL" clId="{B4094AF2-29C6-46A6-81BA-16703E8A1C62}" dt="2024-03-10T11:28:13.090" v="7104" actId="478"/>
          <ac:picMkLst>
            <pc:docMk/>
            <pc:sldMk cId="597229077" sldId="2145706031"/>
            <ac:picMk id="7" creationId="{FC9176E9-B9EF-E32D-DE07-5D50CAF40D3B}"/>
          </ac:picMkLst>
        </pc:picChg>
        <pc:picChg chg="add mod">
          <ac:chgData name="Lucas Jellema" userId="7e183fbb-84e0-44b3-9b03-0792bc8d162b" providerId="ADAL" clId="{B4094AF2-29C6-46A6-81BA-16703E8A1C62}" dt="2024-03-10T11:28:43.777" v="7115" actId="1076"/>
          <ac:picMkLst>
            <pc:docMk/>
            <pc:sldMk cId="597229077" sldId="2145706031"/>
            <ac:picMk id="8" creationId="{3B6458A7-7F41-9BE7-E763-764BF4115D74}"/>
          </ac:picMkLst>
        </pc:picChg>
        <pc:picChg chg="del">
          <ac:chgData name="Lucas Jellema" userId="7e183fbb-84e0-44b3-9b03-0792bc8d162b" providerId="ADAL" clId="{B4094AF2-29C6-46A6-81BA-16703E8A1C62}" dt="2024-03-10T11:28:22.268" v="7110" actId="478"/>
          <ac:picMkLst>
            <pc:docMk/>
            <pc:sldMk cId="597229077" sldId="2145706031"/>
            <ac:picMk id="9" creationId="{429D14DF-C31D-0552-83F9-ABD0ADF26348}"/>
          </ac:picMkLst>
        </pc:picChg>
        <pc:picChg chg="add mod">
          <ac:chgData name="Lucas Jellema" userId="7e183fbb-84e0-44b3-9b03-0792bc8d162b" providerId="ADAL" clId="{B4094AF2-29C6-46A6-81BA-16703E8A1C62}" dt="2024-03-10T11:28:46.550" v="7116" actId="1440"/>
          <ac:picMkLst>
            <pc:docMk/>
            <pc:sldMk cId="597229077" sldId="2145706031"/>
            <ac:picMk id="11" creationId="{FC1A583E-6227-D6BB-A5FE-26107E44FEE0}"/>
          </ac:picMkLst>
        </pc:picChg>
      </pc:sldChg>
      <pc:sldChg chg="addSp delSp modSp add">
        <pc:chgData name="Lucas Jellema" userId="7e183fbb-84e0-44b3-9b03-0792bc8d162b" providerId="ADAL" clId="{B4094AF2-29C6-46A6-81BA-16703E8A1C62}" dt="2024-03-10T11:34:10.058" v="7157" actId="1440"/>
        <pc:sldMkLst>
          <pc:docMk/>
          <pc:sldMk cId="360708369" sldId="2145706032"/>
        </pc:sldMkLst>
        <pc:picChg chg="del">
          <ac:chgData name="Lucas Jellema" userId="7e183fbb-84e0-44b3-9b03-0792bc8d162b" providerId="ADAL" clId="{B4094AF2-29C6-46A6-81BA-16703E8A1C62}" dt="2024-03-10T11:33:07.595" v="7147" actId="478"/>
          <ac:picMkLst>
            <pc:docMk/>
            <pc:sldMk cId="360708369" sldId="2145706032"/>
            <ac:picMk id="7" creationId="{FC9176E9-B9EF-E32D-DE07-5D50CAF40D3B}"/>
          </ac:picMkLst>
        </pc:picChg>
        <pc:picChg chg="del">
          <ac:chgData name="Lucas Jellema" userId="7e183fbb-84e0-44b3-9b03-0792bc8d162b" providerId="ADAL" clId="{B4094AF2-29C6-46A6-81BA-16703E8A1C62}" dt="2024-03-10T11:33:07.595" v="7147" actId="478"/>
          <ac:picMkLst>
            <pc:docMk/>
            <pc:sldMk cId="360708369" sldId="2145706032"/>
            <ac:picMk id="1026" creationId="{AA99D068-D754-74F8-5003-36255E29B081}"/>
          </ac:picMkLst>
        </pc:picChg>
        <pc:picChg chg="add mod">
          <ac:chgData name="Lucas Jellema" userId="7e183fbb-84e0-44b3-9b03-0792bc8d162b" providerId="ADAL" clId="{B4094AF2-29C6-46A6-81BA-16703E8A1C62}" dt="2024-03-10T11:34:10.058" v="7157" actId="1440"/>
          <ac:picMkLst>
            <pc:docMk/>
            <pc:sldMk cId="360708369" sldId="2145706032"/>
            <ac:picMk id="2050" creationId="{61B8421E-42AB-E0C4-1D69-74B014BB7567}"/>
          </ac:picMkLst>
        </pc:picChg>
        <pc:picChg chg="add mod">
          <ac:chgData name="Lucas Jellema" userId="7e183fbb-84e0-44b3-9b03-0792bc8d162b" providerId="ADAL" clId="{B4094AF2-29C6-46A6-81BA-16703E8A1C62}" dt="2024-03-10T11:33:55.228" v="7155" actId="167"/>
          <ac:picMkLst>
            <pc:docMk/>
            <pc:sldMk cId="360708369" sldId="2145706032"/>
            <ac:picMk id="2052" creationId="{2D3D0C23-1884-07D3-6082-4FA6719A72BA}"/>
          </ac:picMkLst>
        </pc:picChg>
      </pc:sldChg>
      <pc:sldChg chg="addSp delSp modSp new mod">
        <pc:chgData name="Lucas Jellema" userId="7e183fbb-84e0-44b3-9b03-0792bc8d162b" providerId="ADAL" clId="{B4094AF2-29C6-46A6-81BA-16703E8A1C62}" dt="2024-03-10T11:41:22.102" v="7265" actId="20577"/>
        <pc:sldMkLst>
          <pc:docMk/>
          <pc:sldMk cId="1872874607" sldId="2145706033"/>
        </pc:sldMkLst>
        <pc:spChg chg="mod">
          <ac:chgData name="Lucas Jellema" userId="7e183fbb-84e0-44b3-9b03-0792bc8d162b" providerId="ADAL" clId="{B4094AF2-29C6-46A6-81BA-16703E8A1C62}" dt="2024-03-10T11:41:22.102" v="7265" actId="20577"/>
          <ac:spMkLst>
            <pc:docMk/>
            <pc:sldMk cId="1872874607" sldId="2145706033"/>
            <ac:spMk id="3" creationId="{3B822A6E-B92B-B200-ACB9-7AFF5A4D5A9D}"/>
          </ac:spMkLst>
        </pc:spChg>
        <pc:spChg chg="del">
          <ac:chgData name="Lucas Jellema" userId="7e183fbb-84e0-44b3-9b03-0792bc8d162b" providerId="ADAL" clId="{B4094AF2-29C6-46A6-81BA-16703E8A1C62}" dt="2024-03-10T11:41:04.388" v="7254" actId="478"/>
          <ac:spMkLst>
            <pc:docMk/>
            <pc:sldMk cId="1872874607" sldId="2145706033"/>
            <ac:spMk id="4" creationId="{009463A9-89BC-AE6B-6158-15DFF2D35C4F}"/>
          </ac:spMkLst>
        </pc:spChg>
        <pc:picChg chg="add mod">
          <ac:chgData name="Lucas Jellema" userId="7e183fbb-84e0-44b3-9b03-0792bc8d162b" providerId="ADAL" clId="{B4094AF2-29C6-46A6-81BA-16703E8A1C62}" dt="2024-03-10T11:41:11.358" v="7258" actId="1440"/>
          <ac:picMkLst>
            <pc:docMk/>
            <pc:sldMk cId="1872874607" sldId="2145706033"/>
            <ac:picMk id="3074" creationId="{E5F4FB25-08E2-9C9E-E266-B73B970F083F}"/>
          </ac:picMkLst>
        </pc:picChg>
        <pc:picChg chg="add mod">
          <ac:chgData name="Lucas Jellema" userId="7e183fbb-84e0-44b3-9b03-0792bc8d162b" providerId="ADAL" clId="{B4094AF2-29C6-46A6-81BA-16703E8A1C62}" dt="2024-03-10T11:41:14.181" v="7259" actId="1076"/>
          <ac:picMkLst>
            <pc:docMk/>
            <pc:sldMk cId="1872874607" sldId="2145706033"/>
            <ac:picMk id="3076" creationId="{32549E58-6080-8A83-FB38-008CFEA224E6}"/>
          </ac:picMkLst>
        </pc:picChg>
      </pc:sldChg>
      <pc:sldChg chg="addSp delSp modSp add mod modAnim">
        <pc:chgData name="Lucas Jellema" userId="7e183fbb-84e0-44b3-9b03-0792bc8d162b" providerId="ADAL" clId="{B4094AF2-29C6-46A6-81BA-16703E8A1C62}" dt="2024-03-10T11:42:55.905" v="7281"/>
        <pc:sldMkLst>
          <pc:docMk/>
          <pc:sldMk cId="2216805450" sldId="2145706034"/>
        </pc:sldMkLst>
        <pc:picChg chg="add del mod">
          <ac:chgData name="Lucas Jellema" userId="7e183fbb-84e0-44b3-9b03-0792bc8d162b" providerId="ADAL" clId="{B4094AF2-29C6-46A6-81BA-16703E8A1C62}" dt="2024-03-10T11:41:30.228" v="7268" actId="478"/>
          <ac:picMkLst>
            <pc:docMk/>
            <pc:sldMk cId="2216805450" sldId="2145706034"/>
            <ac:picMk id="4" creationId="{3FCDEDC0-492F-E3A3-AF84-5A93C609418E}"/>
          </ac:picMkLst>
        </pc:picChg>
        <pc:picChg chg="add del mod">
          <ac:chgData name="Lucas Jellema" userId="7e183fbb-84e0-44b3-9b03-0792bc8d162b" providerId="ADAL" clId="{B4094AF2-29C6-46A6-81BA-16703E8A1C62}" dt="2024-03-10T11:41:30.228" v="7268" actId="478"/>
          <ac:picMkLst>
            <pc:docMk/>
            <pc:sldMk cId="2216805450" sldId="2145706034"/>
            <ac:picMk id="6" creationId="{8511EABD-8674-6F02-C337-74C646E11B3D}"/>
          </ac:picMkLst>
        </pc:picChg>
        <pc:picChg chg="add mod">
          <ac:chgData name="Lucas Jellema" userId="7e183fbb-84e0-44b3-9b03-0792bc8d162b" providerId="ADAL" clId="{B4094AF2-29C6-46A6-81BA-16703E8A1C62}" dt="2024-03-10T11:42:41.871" v="7279" actId="1440"/>
          <ac:picMkLst>
            <pc:docMk/>
            <pc:sldMk cId="2216805450" sldId="2145706034"/>
            <ac:picMk id="8" creationId="{80690223-906E-7515-5AE5-C69AFD1CC86E}"/>
          </ac:picMkLst>
        </pc:picChg>
        <pc:picChg chg="del">
          <ac:chgData name="Lucas Jellema" userId="7e183fbb-84e0-44b3-9b03-0792bc8d162b" providerId="ADAL" clId="{B4094AF2-29C6-46A6-81BA-16703E8A1C62}" dt="2024-03-10T11:41:32.429" v="7269" actId="478"/>
          <ac:picMkLst>
            <pc:docMk/>
            <pc:sldMk cId="2216805450" sldId="2145706034"/>
            <ac:picMk id="3074" creationId="{E5F4FB25-08E2-9C9E-E266-B73B970F083F}"/>
          </ac:picMkLst>
        </pc:picChg>
        <pc:picChg chg="del">
          <ac:chgData name="Lucas Jellema" userId="7e183fbb-84e0-44b3-9b03-0792bc8d162b" providerId="ADAL" clId="{B4094AF2-29C6-46A6-81BA-16703E8A1C62}" dt="2024-03-10T11:41:33.661" v="7270" actId="478"/>
          <ac:picMkLst>
            <pc:docMk/>
            <pc:sldMk cId="2216805450" sldId="2145706034"/>
            <ac:picMk id="3076" creationId="{32549E58-6080-8A83-FB38-008CFEA224E6}"/>
          </ac:picMkLst>
        </pc:picChg>
        <pc:picChg chg="add mod">
          <ac:chgData name="Lucas Jellema" userId="7e183fbb-84e0-44b3-9b03-0792bc8d162b" providerId="ADAL" clId="{B4094AF2-29C6-46A6-81BA-16703E8A1C62}" dt="2024-03-10T11:41:44.194" v="7272" actId="1076"/>
          <ac:picMkLst>
            <pc:docMk/>
            <pc:sldMk cId="2216805450" sldId="2145706034"/>
            <ac:picMk id="4098" creationId="{E1CFCE77-64D1-A63D-E842-32E71AEEC053}"/>
          </ac:picMkLst>
        </pc:picChg>
        <pc:picChg chg="add mod">
          <ac:chgData name="Lucas Jellema" userId="7e183fbb-84e0-44b3-9b03-0792bc8d162b" providerId="ADAL" clId="{B4094AF2-29C6-46A6-81BA-16703E8A1C62}" dt="2024-03-10T11:42:07.458" v="7276" actId="1076"/>
          <ac:picMkLst>
            <pc:docMk/>
            <pc:sldMk cId="2216805450" sldId="2145706034"/>
            <ac:picMk id="4100" creationId="{3A45E470-EA2B-28A2-5ABC-2E332F793032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11:44:01.513" v="7339" actId="20577"/>
        <pc:sldMkLst>
          <pc:docMk/>
          <pc:sldMk cId="2158186502" sldId="2145706035"/>
        </pc:sldMkLst>
        <pc:spChg chg="mod">
          <ac:chgData name="Lucas Jellema" userId="7e183fbb-84e0-44b3-9b03-0792bc8d162b" providerId="ADAL" clId="{B4094AF2-29C6-46A6-81BA-16703E8A1C62}" dt="2024-03-10T11:44:01.513" v="7339" actId="20577"/>
          <ac:spMkLst>
            <pc:docMk/>
            <pc:sldMk cId="2158186502" sldId="2145706035"/>
            <ac:spMk id="3" creationId="{D4F8E6B9-2A6A-35EC-CFDD-8317B451B44E}"/>
          </ac:spMkLst>
        </pc:spChg>
        <pc:picChg chg="add mod">
          <ac:chgData name="Lucas Jellema" userId="7e183fbb-84e0-44b3-9b03-0792bc8d162b" providerId="ADAL" clId="{B4094AF2-29C6-46A6-81BA-16703E8A1C62}" dt="2024-03-10T11:43:59.351" v="7333" actId="1076"/>
          <ac:picMkLst>
            <pc:docMk/>
            <pc:sldMk cId="2158186502" sldId="2145706035"/>
            <ac:picMk id="5122" creationId="{3BC5AD1E-41F6-041E-3DA8-958CEA309017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12:39:33.301" v="7436" actId="20577"/>
        <pc:sldMkLst>
          <pc:docMk/>
          <pc:sldMk cId="4194743083" sldId="2145706036"/>
        </pc:sldMkLst>
        <pc:spChg chg="mod">
          <ac:chgData name="Lucas Jellema" userId="7e183fbb-84e0-44b3-9b03-0792bc8d162b" providerId="ADAL" clId="{B4094AF2-29C6-46A6-81BA-16703E8A1C62}" dt="2024-03-10T11:43:53.746" v="7332" actId="20577"/>
          <ac:spMkLst>
            <pc:docMk/>
            <pc:sldMk cId="4194743083" sldId="2145706036"/>
            <ac:spMk id="3" creationId="{ED5D2C04-F02A-B6B5-5B5C-32ED291DC8C9}"/>
          </ac:spMkLst>
        </pc:spChg>
        <pc:spChg chg="mod">
          <ac:chgData name="Lucas Jellema" userId="7e183fbb-84e0-44b3-9b03-0792bc8d162b" providerId="ADAL" clId="{B4094AF2-29C6-46A6-81BA-16703E8A1C62}" dt="2024-03-10T12:39:33.301" v="7436" actId="20577"/>
          <ac:spMkLst>
            <pc:docMk/>
            <pc:sldMk cId="4194743083" sldId="2145706036"/>
            <ac:spMk id="4" creationId="{64A45A0E-2BF5-8F9D-05E6-4734472EF611}"/>
          </ac:spMkLst>
        </pc:spChg>
        <pc:picChg chg="add mod">
          <ac:chgData name="Lucas Jellema" userId="7e183fbb-84e0-44b3-9b03-0792bc8d162b" providerId="ADAL" clId="{B4094AF2-29C6-46A6-81BA-16703E8A1C62}" dt="2024-03-10T11:43:38.644" v="7290" actId="14100"/>
          <ac:picMkLst>
            <pc:docMk/>
            <pc:sldMk cId="4194743083" sldId="2145706036"/>
            <ac:picMk id="6146" creationId="{E84B9817-938B-4850-B9FA-B519DC77A9CB}"/>
          </ac:picMkLst>
        </pc:picChg>
      </pc:sldChg>
      <pc:sldChg chg="addSp delSp modSp add mod modAnim">
        <pc:chgData name="Lucas Jellema" userId="7e183fbb-84e0-44b3-9b03-0792bc8d162b" providerId="ADAL" clId="{B4094AF2-29C6-46A6-81BA-16703E8A1C62}" dt="2024-03-10T12:52:56.872" v="7498"/>
        <pc:sldMkLst>
          <pc:docMk/>
          <pc:sldMk cId="974965836" sldId="2145706037"/>
        </pc:sldMkLst>
        <pc:spChg chg="mod">
          <ac:chgData name="Lucas Jellema" userId="7e183fbb-84e0-44b3-9b03-0792bc8d162b" providerId="ADAL" clId="{B4094AF2-29C6-46A6-81BA-16703E8A1C62}" dt="2024-03-10T12:42:40.981" v="7446" actId="14100"/>
          <ac:spMkLst>
            <pc:docMk/>
            <pc:sldMk cId="974965836" sldId="2145706037"/>
            <ac:spMk id="4" creationId="{2C359124-1B98-9925-BBA1-6A44209291A3}"/>
          </ac:spMkLst>
        </pc:spChg>
        <pc:spChg chg="add del">
          <ac:chgData name="Lucas Jellema" userId="7e183fbb-84e0-44b3-9b03-0792bc8d162b" providerId="ADAL" clId="{B4094AF2-29C6-46A6-81BA-16703E8A1C62}" dt="2024-03-10T12:42:22.558" v="7442" actId="22"/>
          <ac:spMkLst>
            <pc:docMk/>
            <pc:sldMk cId="974965836" sldId="2145706037"/>
            <ac:spMk id="8" creationId="{5463A33A-0568-A776-BAA2-8A862B94DA13}"/>
          </ac:spMkLst>
        </pc:spChg>
        <pc:picChg chg="del">
          <ac:chgData name="Lucas Jellema" userId="7e183fbb-84e0-44b3-9b03-0792bc8d162b" providerId="ADAL" clId="{B4094AF2-29C6-46A6-81BA-16703E8A1C62}" dt="2024-03-10T12:42:20.162" v="7440" actId="478"/>
          <ac:picMkLst>
            <pc:docMk/>
            <pc:sldMk cId="974965836" sldId="2145706037"/>
            <ac:picMk id="7" creationId="{179F82A4-068A-4EDC-1F60-B0FD9136273F}"/>
          </ac:picMkLst>
        </pc:picChg>
        <pc:picChg chg="del">
          <ac:chgData name="Lucas Jellema" userId="7e183fbb-84e0-44b3-9b03-0792bc8d162b" providerId="ADAL" clId="{B4094AF2-29C6-46A6-81BA-16703E8A1C62}" dt="2024-03-10T12:42:20.162" v="7440" actId="478"/>
          <ac:picMkLst>
            <pc:docMk/>
            <pc:sldMk cId="974965836" sldId="2145706037"/>
            <ac:picMk id="9" creationId="{3F32F4F3-62D0-8D33-FB85-A79708D3302C}"/>
          </ac:picMkLst>
        </pc:picChg>
        <pc:picChg chg="mod ord">
          <ac:chgData name="Lucas Jellema" userId="7e183fbb-84e0-44b3-9b03-0792bc8d162b" providerId="ADAL" clId="{B4094AF2-29C6-46A6-81BA-16703E8A1C62}" dt="2024-03-10T12:52:46.372" v="7497" actId="1440"/>
          <ac:picMkLst>
            <pc:docMk/>
            <pc:sldMk cId="974965836" sldId="2145706037"/>
            <ac:picMk id="11" creationId="{3D8FE7B6-2F43-E10A-83B2-CB90B4B527F7}"/>
          </ac:picMkLst>
        </pc:picChg>
        <pc:picChg chg="add mod">
          <ac:chgData name="Lucas Jellema" userId="7e183fbb-84e0-44b3-9b03-0792bc8d162b" providerId="ADAL" clId="{B4094AF2-29C6-46A6-81BA-16703E8A1C62}" dt="2024-03-10T12:42:32.206" v="7445" actId="1076"/>
          <ac:picMkLst>
            <pc:docMk/>
            <pc:sldMk cId="974965836" sldId="2145706037"/>
            <ac:picMk id="12" creationId="{5E31E0CC-D723-6317-7A46-825A26A5F18B}"/>
          </ac:picMkLst>
        </pc:picChg>
        <pc:picChg chg="add mod">
          <ac:chgData name="Lucas Jellema" userId="7e183fbb-84e0-44b3-9b03-0792bc8d162b" providerId="ADAL" clId="{B4094AF2-29C6-46A6-81BA-16703E8A1C62}" dt="2024-03-10T12:43:59.804" v="7451" actId="1076"/>
          <ac:picMkLst>
            <pc:docMk/>
            <pc:sldMk cId="974965836" sldId="2145706037"/>
            <ac:picMk id="14" creationId="{1216B61A-943C-7E47-9067-78041B2C3832}"/>
          </ac:picMkLst>
        </pc:picChg>
      </pc:sldChg>
      <pc:sldChg chg="modSp add modAnim">
        <pc:chgData name="Lucas Jellema" userId="7e183fbb-84e0-44b3-9b03-0792bc8d162b" providerId="ADAL" clId="{B4094AF2-29C6-46A6-81BA-16703E8A1C62}" dt="2024-03-10T12:58:47.378" v="7656"/>
        <pc:sldMkLst>
          <pc:docMk/>
          <pc:sldMk cId="2531885226" sldId="2145706038"/>
        </pc:sldMkLst>
        <pc:spChg chg="mod">
          <ac:chgData name="Lucas Jellema" userId="7e183fbb-84e0-44b3-9b03-0792bc8d162b" providerId="ADAL" clId="{B4094AF2-29C6-46A6-81BA-16703E8A1C62}" dt="2024-03-10T12:58:43.236" v="7655" actId="207"/>
          <ac:spMkLst>
            <pc:docMk/>
            <pc:sldMk cId="2531885226" sldId="2145706038"/>
            <ac:spMk id="4" creationId="{8B9AAFA6-3814-2487-9BB5-7DE856C1D5E4}"/>
          </ac:spMkLst>
        </pc:spChg>
      </pc:sldChg>
      <pc:sldChg chg="addSp modSp new mod modAnim">
        <pc:chgData name="Lucas Jellema" userId="7e183fbb-84e0-44b3-9b03-0792bc8d162b" providerId="ADAL" clId="{B4094AF2-29C6-46A6-81BA-16703E8A1C62}" dt="2024-03-10T20:14:29.835" v="8322"/>
        <pc:sldMkLst>
          <pc:docMk/>
          <pc:sldMk cId="3524135577" sldId="2145706039"/>
        </pc:sldMkLst>
        <pc:spChg chg="mod">
          <ac:chgData name="Lucas Jellema" userId="7e183fbb-84e0-44b3-9b03-0792bc8d162b" providerId="ADAL" clId="{B4094AF2-29C6-46A6-81BA-16703E8A1C62}" dt="2024-03-10T12:58:57.918" v="7661" actId="20577"/>
          <ac:spMkLst>
            <pc:docMk/>
            <pc:sldMk cId="3524135577" sldId="2145706039"/>
            <ac:spMk id="3" creationId="{848E8B8E-4F66-C45F-EC6F-8826CE275B0F}"/>
          </ac:spMkLst>
        </pc:spChg>
        <pc:spChg chg="mod">
          <ac:chgData name="Lucas Jellema" userId="7e183fbb-84e0-44b3-9b03-0792bc8d162b" providerId="ADAL" clId="{B4094AF2-29C6-46A6-81BA-16703E8A1C62}" dt="2024-03-10T20:14:21.949" v="8321" actId="20577"/>
          <ac:spMkLst>
            <pc:docMk/>
            <pc:sldMk cId="3524135577" sldId="2145706039"/>
            <ac:spMk id="4" creationId="{BA8B4F7F-2A06-BA6D-E144-84CE2E5FC89B}"/>
          </ac:spMkLst>
        </pc:spChg>
        <pc:picChg chg="add mod">
          <ac:chgData name="Lucas Jellema" userId="7e183fbb-84e0-44b3-9b03-0792bc8d162b" providerId="ADAL" clId="{B4094AF2-29C6-46A6-81BA-16703E8A1C62}" dt="2024-03-10T13:14:10.268" v="8023" actId="1076"/>
          <ac:picMkLst>
            <pc:docMk/>
            <pc:sldMk cId="3524135577" sldId="2145706039"/>
            <ac:picMk id="7" creationId="{24BE49B6-E65E-AE24-347D-FF1017904242}"/>
          </ac:picMkLst>
        </pc:picChg>
      </pc:sldChg>
      <pc:sldChg chg="addSp delSp modSp new mod">
        <pc:chgData name="Lucas Jellema" userId="7e183fbb-84e0-44b3-9b03-0792bc8d162b" providerId="ADAL" clId="{B4094AF2-29C6-46A6-81BA-16703E8A1C62}" dt="2024-03-11T06:01:13.417" v="9079" actId="1076"/>
        <pc:sldMkLst>
          <pc:docMk/>
          <pc:sldMk cId="868677864" sldId="2145706040"/>
        </pc:sldMkLst>
        <pc:spChg chg="mod">
          <ac:chgData name="Lucas Jellema" userId="7e183fbb-84e0-44b3-9b03-0792bc8d162b" providerId="ADAL" clId="{B4094AF2-29C6-46A6-81BA-16703E8A1C62}" dt="2024-03-10T12:59:14.439" v="7669" actId="20577"/>
          <ac:spMkLst>
            <pc:docMk/>
            <pc:sldMk cId="868677864" sldId="2145706040"/>
            <ac:spMk id="3" creationId="{54BF0946-4ECF-2788-6047-CA788A515BDC}"/>
          </ac:spMkLst>
        </pc:spChg>
        <pc:spChg chg="add del mod">
          <ac:chgData name="Lucas Jellema" userId="7e183fbb-84e0-44b3-9b03-0792bc8d162b" providerId="ADAL" clId="{B4094AF2-29C6-46A6-81BA-16703E8A1C62}" dt="2024-03-11T05:59:08.467" v="9062" actId="20577"/>
          <ac:spMkLst>
            <pc:docMk/>
            <pc:sldMk cId="868677864" sldId="2145706040"/>
            <ac:spMk id="4" creationId="{E4FE745B-A2A5-CE78-3212-B93FA0595C76}"/>
          </ac:spMkLst>
        </pc:spChg>
        <pc:spChg chg="add mod">
          <ac:chgData name="Lucas Jellema" userId="7e183fbb-84e0-44b3-9b03-0792bc8d162b" providerId="ADAL" clId="{B4094AF2-29C6-46A6-81BA-16703E8A1C62}" dt="2024-03-11T05:28:31.406" v="8710"/>
          <ac:spMkLst>
            <pc:docMk/>
            <pc:sldMk cId="868677864" sldId="2145706040"/>
            <ac:spMk id="6" creationId="{F6BF31B1-36A9-A10C-CF64-64B280D64C5F}"/>
          </ac:spMkLst>
        </pc:spChg>
        <pc:spChg chg="add mod">
          <ac:chgData name="Lucas Jellema" userId="7e183fbb-84e0-44b3-9b03-0792bc8d162b" providerId="ADAL" clId="{B4094AF2-29C6-46A6-81BA-16703E8A1C62}" dt="2024-03-11T06:01:07.354" v="9078" actId="20577"/>
          <ac:spMkLst>
            <pc:docMk/>
            <pc:sldMk cId="868677864" sldId="2145706040"/>
            <ac:spMk id="7" creationId="{0AF32B1D-D3A0-21C0-26D3-CF1F1FB8E504}"/>
          </ac:spMkLst>
        </pc:spChg>
        <pc:spChg chg="add mod">
          <ac:chgData name="Lucas Jellema" userId="7e183fbb-84e0-44b3-9b03-0792bc8d162b" providerId="ADAL" clId="{B4094AF2-29C6-46A6-81BA-16703E8A1C62}" dt="2024-03-11T05:57:54.130" v="9041" actId="1038"/>
          <ac:spMkLst>
            <pc:docMk/>
            <pc:sldMk cId="868677864" sldId="2145706040"/>
            <ac:spMk id="8" creationId="{87D2D9A8-E337-7461-801A-D6FACAA96C17}"/>
          </ac:spMkLst>
        </pc:spChg>
        <pc:spChg chg="add mod">
          <ac:chgData name="Lucas Jellema" userId="7e183fbb-84e0-44b3-9b03-0792bc8d162b" providerId="ADAL" clId="{B4094AF2-29C6-46A6-81BA-16703E8A1C62}" dt="2024-03-11T05:57:54.130" v="9041" actId="1038"/>
          <ac:spMkLst>
            <pc:docMk/>
            <pc:sldMk cId="868677864" sldId="2145706040"/>
            <ac:spMk id="10" creationId="{BF85A4E0-B1FA-ED48-293B-B9628408BE1D}"/>
          </ac:spMkLst>
        </pc:spChg>
        <pc:picChg chg="add mod">
          <ac:chgData name="Lucas Jellema" userId="7e183fbb-84e0-44b3-9b03-0792bc8d162b" providerId="ADAL" clId="{B4094AF2-29C6-46A6-81BA-16703E8A1C62}" dt="2024-03-11T05:57:54.130" v="9041" actId="1038"/>
          <ac:picMkLst>
            <pc:docMk/>
            <pc:sldMk cId="868677864" sldId="2145706040"/>
            <ac:picMk id="9" creationId="{C17EFB12-53CC-5DD2-7F4E-2508BEE2957F}"/>
          </ac:picMkLst>
        </pc:picChg>
        <pc:picChg chg="add mod">
          <ac:chgData name="Lucas Jellema" userId="7e183fbb-84e0-44b3-9b03-0792bc8d162b" providerId="ADAL" clId="{B4094AF2-29C6-46A6-81BA-16703E8A1C62}" dt="2024-03-11T06:01:13.417" v="9079" actId="1076"/>
          <ac:picMkLst>
            <pc:docMk/>
            <pc:sldMk cId="868677864" sldId="2145706040"/>
            <ac:picMk id="12" creationId="{11CAF1A8-2A7A-F478-251E-A43B0B970078}"/>
          </ac:picMkLst>
        </pc:picChg>
        <pc:picChg chg="add mod">
          <ac:chgData name="Lucas Jellema" userId="7e183fbb-84e0-44b3-9b03-0792bc8d162b" providerId="ADAL" clId="{B4094AF2-29C6-46A6-81BA-16703E8A1C62}" dt="2024-03-11T05:28:16.238" v="8708" actId="1076"/>
          <ac:picMkLst>
            <pc:docMk/>
            <pc:sldMk cId="868677864" sldId="2145706040"/>
            <ac:picMk id="8194" creationId="{966D824C-ECFC-0452-11AD-86A3922BA29D}"/>
          </ac:picMkLst>
        </pc:picChg>
      </pc:sldChg>
      <pc:sldChg chg="addSp modSp new mod">
        <pc:chgData name="Lucas Jellema" userId="7e183fbb-84e0-44b3-9b03-0792bc8d162b" providerId="ADAL" clId="{B4094AF2-29C6-46A6-81BA-16703E8A1C62}" dt="2024-03-11T06:07:12.907" v="9297" actId="1076"/>
        <pc:sldMkLst>
          <pc:docMk/>
          <pc:sldMk cId="2894098533" sldId="2145706041"/>
        </pc:sldMkLst>
        <pc:spChg chg="mod">
          <ac:chgData name="Lucas Jellema" userId="7e183fbb-84e0-44b3-9b03-0792bc8d162b" providerId="ADAL" clId="{B4094AF2-29C6-46A6-81BA-16703E8A1C62}" dt="2024-03-10T12:59:20.126" v="7678" actId="20577"/>
          <ac:spMkLst>
            <pc:docMk/>
            <pc:sldMk cId="2894098533" sldId="2145706041"/>
            <ac:spMk id="3" creationId="{C4FBDE23-6794-CC54-531F-0166BE05DE05}"/>
          </ac:spMkLst>
        </pc:spChg>
        <pc:picChg chg="add mod modCrop">
          <ac:chgData name="Lucas Jellema" userId="7e183fbb-84e0-44b3-9b03-0792bc8d162b" providerId="ADAL" clId="{B4094AF2-29C6-46A6-81BA-16703E8A1C62}" dt="2024-03-11T06:07:12.907" v="9297" actId="1076"/>
          <ac:picMkLst>
            <pc:docMk/>
            <pc:sldMk cId="2894098533" sldId="2145706041"/>
            <ac:picMk id="7" creationId="{FA48BCC1-B382-46C1-A268-8E4F61B1DBE9}"/>
          </ac:picMkLst>
        </pc:picChg>
      </pc:sldChg>
      <pc:sldChg chg="addSp modSp new mod modNotesTx">
        <pc:chgData name="Lucas Jellema" userId="7e183fbb-84e0-44b3-9b03-0792bc8d162b" providerId="ADAL" clId="{B4094AF2-29C6-46A6-81BA-16703E8A1C62}" dt="2024-03-10T13:13:50.684" v="8021" actId="6549"/>
        <pc:sldMkLst>
          <pc:docMk/>
          <pc:sldMk cId="2377138360" sldId="2145706042"/>
        </pc:sldMkLst>
        <pc:spChg chg="mod">
          <ac:chgData name="Lucas Jellema" userId="7e183fbb-84e0-44b3-9b03-0792bc8d162b" providerId="ADAL" clId="{B4094AF2-29C6-46A6-81BA-16703E8A1C62}" dt="2024-03-10T12:59:29.799" v="7692" actId="20577"/>
          <ac:spMkLst>
            <pc:docMk/>
            <pc:sldMk cId="2377138360" sldId="2145706042"/>
            <ac:spMk id="3" creationId="{39F198FC-DD2B-B4A1-EFB2-4D5C2EDAA9D4}"/>
          </ac:spMkLst>
        </pc:spChg>
        <pc:spChg chg="mod">
          <ac:chgData name="Lucas Jellema" userId="7e183fbb-84e0-44b3-9b03-0792bc8d162b" providerId="ADAL" clId="{B4094AF2-29C6-46A6-81BA-16703E8A1C62}" dt="2024-03-10T13:13:50.684" v="8021" actId="6549"/>
          <ac:spMkLst>
            <pc:docMk/>
            <pc:sldMk cId="2377138360" sldId="2145706042"/>
            <ac:spMk id="4" creationId="{CA566209-C39A-D4E1-5464-8FB45878C3E7}"/>
          </ac:spMkLst>
        </pc:spChg>
        <pc:picChg chg="add mod">
          <ac:chgData name="Lucas Jellema" userId="7e183fbb-84e0-44b3-9b03-0792bc8d162b" providerId="ADAL" clId="{B4094AF2-29C6-46A6-81BA-16703E8A1C62}" dt="2024-03-10T13:09:35.811" v="7765" actId="1076"/>
          <ac:picMkLst>
            <pc:docMk/>
            <pc:sldMk cId="2377138360" sldId="2145706042"/>
            <ac:picMk id="7" creationId="{42FBC487-6812-E6D3-0E16-0F4102BBC6E1}"/>
          </ac:picMkLst>
        </pc:picChg>
      </pc:sldChg>
      <pc:sldChg chg="addSp modSp new mod modAnim">
        <pc:chgData name="Lucas Jellema" userId="7e183fbb-84e0-44b3-9b03-0792bc8d162b" providerId="ADAL" clId="{B4094AF2-29C6-46A6-81BA-16703E8A1C62}" dt="2024-03-11T05:23:46.085" v="8706"/>
        <pc:sldMkLst>
          <pc:docMk/>
          <pc:sldMk cId="3609035940" sldId="2145706043"/>
        </pc:sldMkLst>
        <pc:spChg chg="mod">
          <ac:chgData name="Lucas Jellema" userId="7e183fbb-84e0-44b3-9b03-0792bc8d162b" providerId="ADAL" clId="{B4094AF2-29C6-46A6-81BA-16703E8A1C62}" dt="2024-03-10T13:13:18.203" v="7941" actId="20577"/>
          <ac:spMkLst>
            <pc:docMk/>
            <pc:sldMk cId="3609035940" sldId="2145706043"/>
            <ac:spMk id="3" creationId="{E6A6884C-9039-2F53-6B47-B9C2231CAA77}"/>
          </ac:spMkLst>
        </pc:spChg>
        <pc:spChg chg="mod">
          <ac:chgData name="Lucas Jellema" userId="7e183fbb-84e0-44b3-9b03-0792bc8d162b" providerId="ADAL" clId="{B4094AF2-29C6-46A6-81BA-16703E8A1C62}" dt="2024-03-11T05:23:41.730" v="8705" actId="20577"/>
          <ac:spMkLst>
            <pc:docMk/>
            <pc:sldMk cId="3609035940" sldId="2145706043"/>
            <ac:spMk id="4" creationId="{0CB96512-5ED2-AFE8-950B-5EE14749DD83}"/>
          </ac:spMkLst>
        </pc:spChg>
        <pc:picChg chg="add mod">
          <ac:chgData name="Lucas Jellema" userId="7e183fbb-84e0-44b3-9b03-0792bc8d162b" providerId="ADAL" clId="{B4094AF2-29C6-46A6-81BA-16703E8A1C62}" dt="2024-03-10T13:12:46.287" v="7932" actId="1076"/>
          <ac:picMkLst>
            <pc:docMk/>
            <pc:sldMk cId="3609035940" sldId="2145706043"/>
            <ac:picMk id="7" creationId="{D3A15D0A-F1D1-CC1B-367A-5A2BD80B7693}"/>
          </ac:picMkLst>
        </pc:picChg>
      </pc:sldChg>
      <pc:sldChg chg="addSp modSp new mod modAnim">
        <pc:chgData name="Lucas Jellema" userId="7e183fbb-84e0-44b3-9b03-0792bc8d162b" providerId="ADAL" clId="{B4094AF2-29C6-46A6-81BA-16703E8A1C62}" dt="2024-03-10T20:15:06.187" v="8379" actId="1037"/>
        <pc:sldMkLst>
          <pc:docMk/>
          <pc:sldMk cId="842281785" sldId="2145706044"/>
        </pc:sldMkLst>
        <pc:spChg chg="mod">
          <ac:chgData name="Lucas Jellema" userId="7e183fbb-84e0-44b3-9b03-0792bc8d162b" providerId="ADAL" clId="{B4094AF2-29C6-46A6-81BA-16703E8A1C62}" dt="2024-03-10T20:15:01.682" v="8373" actId="20577"/>
          <ac:spMkLst>
            <pc:docMk/>
            <pc:sldMk cId="842281785" sldId="2145706044"/>
            <ac:spMk id="3" creationId="{76AE79A5-5E11-AABA-7F4E-CFDBBA54C6C8}"/>
          </ac:spMkLst>
        </pc:spChg>
        <pc:picChg chg="add mod">
          <ac:chgData name="Lucas Jellema" userId="7e183fbb-84e0-44b3-9b03-0792bc8d162b" providerId="ADAL" clId="{B4094AF2-29C6-46A6-81BA-16703E8A1C62}" dt="2024-03-10T20:14:47.655" v="8327" actId="14100"/>
          <ac:picMkLst>
            <pc:docMk/>
            <pc:sldMk cId="842281785" sldId="2145706044"/>
            <ac:picMk id="7" creationId="{95D8A58D-58A2-1B47-5051-834F4823B0A2}"/>
          </ac:picMkLst>
        </pc:picChg>
        <pc:picChg chg="add mod">
          <ac:chgData name="Lucas Jellema" userId="7e183fbb-84e0-44b3-9b03-0792bc8d162b" providerId="ADAL" clId="{B4094AF2-29C6-46A6-81BA-16703E8A1C62}" dt="2024-03-10T20:15:06.187" v="8379" actId="1037"/>
          <ac:picMkLst>
            <pc:docMk/>
            <pc:sldMk cId="842281785" sldId="2145706044"/>
            <ac:picMk id="9" creationId="{05556561-FF16-DB8F-A7CC-F2DC867A3FB2}"/>
          </ac:picMkLst>
        </pc:picChg>
      </pc:sldChg>
      <pc:sldChg chg="addSp delSp modSp new mod modAnim">
        <pc:chgData name="Lucas Jellema" userId="7e183fbb-84e0-44b3-9b03-0792bc8d162b" providerId="ADAL" clId="{B4094AF2-29C6-46A6-81BA-16703E8A1C62}" dt="2024-03-10T20:25:48.320" v="8525"/>
        <pc:sldMkLst>
          <pc:docMk/>
          <pc:sldMk cId="2452279195" sldId="2145706045"/>
        </pc:sldMkLst>
        <pc:spChg chg="del">
          <ac:chgData name="Lucas Jellema" userId="7e183fbb-84e0-44b3-9b03-0792bc8d162b" providerId="ADAL" clId="{B4094AF2-29C6-46A6-81BA-16703E8A1C62}" dt="2024-03-10T20:15:25.013" v="8382" actId="478"/>
          <ac:spMkLst>
            <pc:docMk/>
            <pc:sldMk cId="2452279195" sldId="2145706045"/>
            <ac:spMk id="4" creationId="{31867554-9878-66A7-DD0D-F5F9EE88F86B}"/>
          </ac:spMkLst>
        </pc:spChg>
        <pc:spChg chg="add mod">
          <ac:chgData name="Lucas Jellema" userId="7e183fbb-84e0-44b3-9b03-0792bc8d162b" providerId="ADAL" clId="{B4094AF2-29C6-46A6-81BA-16703E8A1C62}" dt="2024-03-10T20:25:00.538" v="8517" actId="1036"/>
          <ac:spMkLst>
            <pc:docMk/>
            <pc:sldMk cId="2452279195" sldId="2145706045"/>
            <ac:spMk id="7" creationId="{EDF72C00-46E1-B927-126F-4DC1B6C27D00}"/>
          </ac:spMkLst>
        </pc:spChg>
        <pc:spChg chg="add mod">
          <ac:chgData name="Lucas Jellema" userId="7e183fbb-84e0-44b3-9b03-0792bc8d162b" providerId="ADAL" clId="{B4094AF2-29C6-46A6-81BA-16703E8A1C62}" dt="2024-03-10T20:25:00.538" v="8517" actId="1036"/>
          <ac:spMkLst>
            <pc:docMk/>
            <pc:sldMk cId="2452279195" sldId="2145706045"/>
            <ac:spMk id="8" creationId="{AE080230-24A7-C900-1A14-5B268E5E7AC3}"/>
          </ac:spMkLst>
        </pc:spChg>
        <pc:spChg chg="add del mod">
          <ac:chgData name="Lucas Jellema" userId="7e183fbb-84e0-44b3-9b03-0792bc8d162b" providerId="ADAL" clId="{B4094AF2-29C6-46A6-81BA-16703E8A1C62}" dt="2024-03-10T20:17:43.058" v="8458" actId="478"/>
          <ac:spMkLst>
            <pc:docMk/>
            <pc:sldMk cId="2452279195" sldId="2145706045"/>
            <ac:spMk id="9" creationId="{3C4715B0-F381-17F1-FDF5-E14B71E74F47}"/>
          </ac:spMkLst>
        </pc:spChg>
        <pc:spChg chg="add mod">
          <ac:chgData name="Lucas Jellema" userId="7e183fbb-84e0-44b3-9b03-0792bc8d162b" providerId="ADAL" clId="{B4094AF2-29C6-46A6-81BA-16703E8A1C62}" dt="2024-03-10T20:25:00.538" v="8517" actId="1036"/>
          <ac:spMkLst>
            <pc:docMk/>
            <pc:sldMk cId="2452279195" sldId="2145706045"/>
            <ac:spMk id="16" creationId="{46FCC451-1234-7F88-7FFF-4EC3DF149CBA}"/>
          </ac:spMkLst>
        </pc:spChg>
        <pc:picChg chg="add mod">
          <ac:chgData name="Lucas Jellema" userId="7e183fbb-84e0-44b3-9b03-0792bc8d162b" providerId="ADAL" clId="{B4094AF2-29C6-46A6-81BA-16703E8A1C62}" dt="2024-03-10T20:25:00.538" v="8517" actId="1036"/>
          <ac:picMkLst>
            <pc:docMk/>
            <pc:sldMk cId="2452279195" sldId="2145706045"/>
            <ac:picMk id="6" creationId="{32CA5143-7E0E-4E2E-F443-EABF3765E7EE}"/>
          </ac:picMkLst>
        </pc:picChg>
        <pc:picChg chg="add mod">
          <ac:chgData name="Lucas Jellema" userId="7e183fbb-84e0-44b3-9b03-0792bc8d162b" providerId="ADAL" clId="{B4094AF2-29C6-46A6-81BA-16703E8A1C62}" dt="2024-03-10T20:17:50.851" v="8462" actId="1440"/>
          <ac:picMkLst>
            <pc:docMk/>
            <pc:sldMk cId="2452279195" sldId="2145706045"/>
            <ac:picMk id="11" creationId="{6633CDCF-10CF-3993-D0B0-74BB2569D3CD}"/>
          </ac:picMkLst>
        </pc:picChg>
        <pc:picChg chg="add mod">
          <ac:chgData name="Lucas Jellema" userId="7e183fbb-84e0-44b3-9b03-0792bc8d162b" providerId="ADAL" clId="{B4094AF2-29C6-46A6-81BA-16703E8A1C62}" dt="2024-03-10T20:19:14.380" v="8466" actId="1076"/>
          <ac:picMkLst>
            <pc:docMk/>
            <pc:sldMk cId="2452279195" sldId="2145706045"/>
            <ac:picMk id="13" creationId="{BA3698D9-8F48-BC43-6EE1-BFE9DF9F9B92}"/>
          </ac:picMkLst>
        </pc:picChg>
        <pc:picChg chg="add mod">
          <ac:chgData name="Lucas Jellema" userId="7e183fbb-84e0-44b3-9b03-0792bc8d162b" providerId="ADAL" clId="{B4094AF2-29C6-46A6-81BA-16703E8A1C62}" dt="2024-03-10T20:24:54.104" v="8485" actId="1076"/>
          <ac:picMkLst>
            <pc:docMk/>
            <pc:sldMk cId="2452279195" sldId="2145706045"/>
            <ac:picMk id="18" creationId="{152310B4-12EB-57A1-8F8F-5C4940218990}"/>
          </ac:picMkLst>
        </pc:picChg>
        <pc:picChg chg="add mod">
          <ac:chgData name="Lucas Jellema" userId="7e183fbb-84e0-44b3-9b03-0792bc8d162b" providerId="ADAL" clId="{B4094AF2-29C6-46A6-81BA-16703E8A1C62}" dt="2024-03-10T20:23:23.719" v="8483" actId="1076"/>
          <ac:picMkLst>
            <pc:docMk/>
            <pc:sldMk cId="2452279195" sldId="2145706045"/>
            <ac:picMk id="20" creationId="{009BD885-D58C-0B56-FDA7-9CA00DEF8D0A}"/>
          </ac:picMkLst>
        </pc:picChg>
        <pc:picChg chg="add mod">
          <ac:chgData name="Lucas Jellema" userId="7e183fbb-84e0-44b3-9b03-0792bc8d162b" providerId="ADAL" clId="{B4094AF2-29C6-46A6-81BA-16703E8A1C62}" dt="2024-03-10T20:25:10.486" v="8519" actId="1076"/>
          <ac:picMkLst>
            <pc:docMk/>
            <pc:sldMk cId="2452279195" sldId="2145706045"/>
            <ac:picMk id="22" creationId="{9189A65E-E5DA-2FD1-2C50-A68F11F16028}"/>
          </ac:picMkLst>
        </pc:picChg>
        <pc:picChg chg="add mod">
          <ac:chgData name="Lucas Jellema" userId="7e183fbb-84e0-44b3-9b03-0792bc8d162b" providerId="ADAL" clId="{B4094AF2-29C6-46A6-81BA-16703E8A1C62}" dt="2024-03-10T20:23:16.066" v="8482" actId="1076"/>
          <ac:picMkLst>
            <pc:docMk/>
            <pc:sldMk cId="2452279195" sldId="2145706045"/>
            <ac:picMk id="24" creationId="{3894D42F-30A8-FDB8-BFD7-E6DB92315770}"/>
          </ac:picMkLst>
        </pc:picChg>
        <pc:picChg chg="add mod">
          <ac:chgData name="Lucas Jellema" userId="7e183fbb-84e0-44b3-9b03-0792bc8d162b" providerId="ADAL" clId="{B4094AF2-29C6-46A6-81BA-16703E8A1C62}" dt="2024-03-10T20:25:04.247" v="8518" actId="1076"/>
          <ac:picMkLst>
            <pc:docMk/>
            <pc:sldMk cId="2452279195" sldId="2145706045"/>
            <ac:picMk id="26" creationId="{3758738A-D309-071D-0931-5566C052FE8F}"/>
          </ac:picMkLst>
        </pc:picChg>
        <pc:cxnChg chg="add mod">
          <ac:chgData name="Lucas Jellema" userId="7e183fbb-84e0-44b3-9b03-0792bc8d162b" providerId="ADAL" clId="{B4094AF2-29C6-46A6-81BA-16703E8A1C62}" dt="2024-03-10T20:25:00.538" v="8517" actId="1036"/>
          <ac:cxnSpMkLst>
            <pc:docMk/>
            <pc:sldMk cId="2452279195" sldId="2145706045"/>
            <ac:cxnSpMk id="15" creationId="{1E4C298F-364E-5603-0BC6-6E61AC0420CE}"/>
          </ac:cxnSpMkLst>
        </pc:cxnChg>
      </pc:sldChg>
      <pc:sldChg chg="addSp delSp modSp new mod modNotesTx">
        <pc:chgData name="Lucas Jellema" userId="7e183fbb-84e0-44b3-9b03-0792bc8d162b" providerId="ADAL" clId="{B4094AF2-29C6-46A6-81BA-16703E8A1C62}" dt="2024-03-10T20:34:15.436" v="8578"/>
        <pc:sldMkLst>
          <pc:docMk/>
          <pc:sldMk cId="3651593393" sldId="2145706046"/>
        </pc:sldMkLst>
        <pc:spChg chg="mod">
          <ac:chgData name="Lucas Jellema" userId="7e183fbb-84e0-44b3-9b03-0792bc8d162b" providerId="ADAL" clId="{B4094AF2-29C6-46A6-81BA-16703E8A1C62}" dt="2024-03-10T20:27:27.489" v="8563" actId="20577"/>
          <ac:spMkLst>
            <pc:docMk/>
            <pc:sldMk cId="3651593393" sldId="2145706046"/>
            <ac:spMk id="3" creationId="{A31B7DDB-E03A-0847-B4FA-13E9E880319F}"/>
          </ac:spMkLst>
        </pc:spChg>
        <pc:spChg chg="del">
          <ac:chgData name="Lucas Jellema" userId="7e183fbb-84e0-44b3-9b03-0792bc8d162b" providerId="ADAL" clId="{B4094AF2-29C6-46A6-81BA-16703E8A1C62}" dt="2024-03-10T20:34:02.353" v="8576" actId="478"/>
          <ac:spMkLst>
            <pc:docMk/>
            <pc:sldMk cId="3651593393" sldId="2145706046"/>
            <ac:spMk id="4" creationId="{9260D61F-11D5-9781-0036-7468771E5473}"/>
          </ac:spMkLst>
        </pc:spChg>
        <pc:picChg chg="add del mod">
          <ac:chgData name="Lucas Jellema" userId="7e183fbb-84e0-44b3-9b03-0792bc8d162b" providerId="ADAL" clId="{B4094AF2-29C6-46A6-81BA-16703E8A1C62}" dt="2024-03-10T20:33:54.066" v="8572" actId="478"/>
          <ac:picMkLst>
            <pc:docMk/>
            <pc:sldMk cId="3651593393" sldId="2145706046"/>
            <ac:picMk id="7" creationId="{A01D83EF-97B8-73C9-B5BC-5F6E31F98A92}"/>
          </ac:picMkLst>
        </pc:picChg>
        <pc:picChg chg="add mod">
          <ac:chgData name="Lucas Jellema" userId="7e183fbb-84e0-44b3-9b03-0792bc8d162b" providerId="ADAL" clId="{B4094AF2-29C6-46A6-81BA-16703E8A1C62}" dt="2024-03-10T20:33:40.245" v="8571" actId="1440"/>
          <ac:picMkLst>
            <pc:docMk/>
            <pc:sldMk cId="3651593393" sldId="2145706046"/>
            <ac:picMk id="9" creationId="{BEB657F3-11D3-9D65-536C-C7BC78E9BB50}"/>
          </ac:picMkLst>
        </pc:picChg>
        <pc:picChg chg="add mod ord">
          <ac:chgData name="Lucas Jellema" userId="7e183fbb-84e0-44b3-9b03-0792bc8d162b" providerId="ADAL" clId="{B4094AF2-29C6-46A6-81BA-16703E8A1C62}" dt="2024-03-10T20:34:05.311" v="8577" actId="1076"/>
          <ac:picMkLst>
            <pc:docMk/>
            <pc:sldMk cId="3651593393" sldId="2145706046"/>
            <ac:picMk id="11" creationId="{A57F3115-6ACA-92C7-F927-EA5766596494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20:34:40.658" v="8585" actId="1440"/>
        <pc:sldMkLst>
          <pc:docMk/>
          <pc:sldMk cId="1870585849" sldId="2145706047"/>
        </pc:sldMkLst>
        <pc:picChg chg="add mod">
          <ac:chgData name="Lucas Jellema" userId="7e183fbb-84e0-44b3-9b03-0792bc8d162b" providerId="ADAL" clId="{B4094AF2-29C6-46A6-81BA-16703E8A1C62}" dt="2024-03-10T20:34:27.733" v="8581" actId="1076"/>
          <ac:picMkLst>
            <pc:docMk/>
            <pc:sldMk cId="1870585849" sldId="2145706047"/>
            <ac:picMk id="7" creationId="{31679F5B-8ADE-198E-4925-AB598F1F9E84}"/>
          </ac:picMkLst>
        </pc:picChg>
        <pc:picChg chg="add mod">
          <ac:chgData name="Lucas Jellema" userId="7e183fbb-84e0-44b3-9b03-0792bc8d162b" providerId="ADAL" clId="{B4094AF2-29C6-46A6-81BA-16703E8A1C62}" dt="2024-03-10T20:34:40.658" v="8585" actId="1440"/>
          <ac:picMkLst>
            <pc:docMk/>
            <pc:sldMk cId="1870585849" sldId="2145706047"/>
            <ac:picMk id="9" creationId="{41885EDC-981D-2622-AF1E-3EDA4E6CA631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20:35:09.379" v="8591" actId="14100"/>
        <pc:sldMkLst>
          <pc:docMk/>
          <pc:sldMk cId="1454315671" sldId="2145706048"/>
        </pc:sldMkLst>
        <pc:picChg chg="add mod">
          <ac:chgData name="Lucas Jellema" userId="7e183fbb-84e0-44b3-9b03-0792bc8d162b" providerId="ADAL" clId="{B4094AF2-29C6-46A6-81BA-16703E8A1C62}" dt="2024-03-10T20:35:09.379" v="8591" actId="14100"/>
          <ac:picMkLst>
            <pc:docMk/>
            <pc:sldMk cId="1454315671" sldId="2145706048"/>
            <ac:picMk id="7" creationId="{7FF08DE9-1F57-F20C-0A99-45AD45205D06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20:35:28.492" v="8598" actId="14100"/>
        <pc:sldMkLst>
          <pc:docMk/>
          <pc:sldMk cId="3177486680" sldId="2145706049"/>
        </pc:sldMkLst>
        <pc:picChg chg="add mod">
          <ac:chgData name="Lucas Jellema" userId="7e183fbb-84e0-44b3-9b03-0792bc8d162b" providerId="ADAL" clId="{B4094AF2-29C6-46A6-81BA-16703E8A1C62}" dt="2024-03-10T20:35:23.341" v="8596" actId="1076"/>
          <ac:picMkLst>
            <pc:docMk/>
            <pc:sldMk cId="3177486680" sldId="2145706049"/>
            <ac:picMk id="7" creationId="{CA38EA82-8AF0-0975-DB88-E7AE5FE94033}"/>
          </ac:picMkLst>
        </pc:picChg>
        <pc:picChg chg="add mod">
          <ac:chgData name="Lucas Jellema" userId="7e183fbb-84e0-44b3-9b03-0792bc8d162b" providerId="ADAL" clId="{B4094AF2-29C6-46A6-81BA-16703E8A1C62}" dt="2024-03-10T20:35:28.492" v="8598" actId="14100"/>
          <ac:picMkLst>
            <pc:docMk/>
            <pc:sldMk cId="3177486680" sldId="2145706049"/>
            <ac:picMk id="9" creationId="{C6792E1C-A564-EB32-EEA4-4A90D2BF4418}"/>
          </ac:picMkLst>
        </pc:picChg>
      </pc:sldChg>
      <pc:sldChg chg="addSp modSp new mod">
        <pc:chgData name="Lucas Jellema" userId="7e183fbb-84e0-44b3-9b03-0792bc8d162b" providerId="ADAL" clId="{B4094AF2-29C6-46A6-81BA-16703E8A1C62}" dt="2024-03-10T20:35:53.887" v="8605" actId="166"/>
        <pc:sldMkLst>
          <pc:docMk/>
          <pc:sldMk cId="2307507605" sldId="2145706050"/>
        </pc:sldMkLst>
        <pc:picChg chg="add mod ord">
          <ac:chgData name="Lucas Jellema" userId="7e183fbb-84e0-44b3-9b03-0792bc8d162b" providerId="ADAL" clId="{B4094AF2-29C6-46A6-81BA-16703E8A1C62}" dt="2024-03-10T20:35:53.887" v="8605" actId="166"/>
          <ac:picMkLst>
            <pc:docMk/>
            <pc:sldMk cId="2307507605" sldId="2145706050"/>
            <ac:picMk id="7" creationId="{4747EAE0-E7FA-57C7-4AD1-ED9FD333DD1A}"/>
          </ac:picMkLst>
        </pc:picChg>
        <pc:picChg chg="add mod">
          <ac:chgData name="Lucas Jellema" userId="7e183fbb-84e0-44b3-9b03-0792bc8d162b" providerId="ADAL" clId="{B4094AF2-29C6-46A6-81BA-16703E8A1C62}" dt="2024-03-10T20:35:48.932" v="8604" actId="1076"/>
          <ac:picMkLst>
            <pc:docMk/>
            <pc:sldMk cId="2307507605" sldId="2145706050"/>
            <ac:picMk id="9" creationId="{B38D08FC-B648-7157-DB0E-F57A74547E84}"/>
          </ac:picMkLst>
        </pc:picChg>
      </pc:sldChg>
      <pc:sldChg chg="modSp new mod">
        <pc:chgData name="Lucas Jellema" userId="7e183fbb-84e0-44b3-9b03-0792bc8d162b" providerId="ADAL" clId="{B4094AF2-29C6-46A6-81BA-16703E8A1C62}" dt="2024-03-11T06:02:41.183" v="9269" actId="14100"/>
        <pc:sldMkLst>
          <pc:docMk/>
          <pc:sldMk cId="3813174967" sldId="2145706051"/>
        </pc:sldMkLst>
        <pc:spChg chg="mod">
          <ac:chgData name="Lucas Jellema" userId="7e183fbb-84e0-44b3-9b03-0792bc8d162b" providerId="ADAL" clId="{B4094AF2-29C6-46A6-81BA-16703E8A1C62}" dt="2024-03-11T06:01:42.687" v="9119" actId="20577"/>
          <ac:spMkLst>
            <pc:docMk/>
            <pc:sldMk cId="3813174967" sldId="2145706051"/>
            <ac:spMk id="3" creationId="{C6219798-CB59-B1AF-D048-EC7D55831E19}"/>
          </ac:spMkLst>
        </pc:spChg>
        <pc:spChg chg="mod">
          <ac:chgData name="Lucas Jellema" userId="7e183fbb-84e0-44b3-9b03-0792bc8d162b" providerId="ADAL" clId="{B4094AF2-29C6-46A6-81BA-16703E8A1C62}" dt="2024-03-11T06:02:41.183" v="9269" actId="14100"/>
          <ac:spMkLst>
            <pc:docMk/>
            <pc:sldMk cId="3813174967" sldId="2145706051"/>
            <ac:spMk id="4" creationId="{A9CBABE9-32F5-739D-3ECA-ECCAABD433E4}"/>
          </ac:spMkLst>
        </pc:spChg>
      </pc:sldChg>
      <pc:sldChg chg="addSp modSp new mod">
        <pc:chgData name="Lucas Jellema" userId="7e183fbb-84e0-44b3-9b03-0792bc8d162b" providerId="ADAL" clId="{B4094AF2-29C6-46A6-81BA-16703E8A1C62}" dt="2024-03-11T06:17:46.443" v="10549" actId="1076"/>
        <pc:sldMkLst>
          <pc:docMk/>
          <pc:sldMk cId="68247990" sldId="2145706052"/>
        </pc:sldMkLst>
        <pc:spChg chg="mod">
          <ac:chgData name="Lucas Jellema" userId="7e183fbb-84e0-44b3-9b03-0792bc8d162b" providerId="ADAL" clId="{B4094AF2-29C6-46A6-81BA-16703E8A1C62}" dt="2024-03-11T06:02:59.127" v="9290" actId="20577"/>
          <ac:spMkLst>
            <pc:docMk/>
            <pc:sldMk cId="68247990" sldId="2145706052"/>
            <ac:spMk id="3" creationId="{5C69F296-3FB1-5A0F-0522-070F586496FB}"/>
          </ac:spMkLst>
        </pc:spChg>
        <pc:spChg chg="mod">
          <ac:chgData name="Lucas Jellema" userId="7e183fbb-84e0-44b3-9b03-0792bc8d162b" providerId="ADAL" clId="{B4094AF2-29C6-46A6-81BA-16703E8A1C62}" dt="2024-03-11T06:16:58.787" v="10544" actId="14100"/>
          <ac:spMkLst>
            <pc:docMk/>
            <pc:sldMk cId="68247990" sldId="2145706052"/>
            <ac:spMk id="4" creationId="{457129D7-E861-4763-9972-0E7B30B7E327}"/>
          </ac:spMkLst>
        </pc:spChg>
        <pc:picChg chg="add mod">
          <ac:chgData name="Lucas Jellema" userId="7e183fbb-84e0-44b3-9b03-0792bc8d162b" providerId="ADAL" clId="{B4094AF2-29C6-46A6-81BA-16703E8A1C62}" dt="2024-03-11T06:17:46.443" v="10549" actId="1076"/>
          <ac:picMkLst>
            <pc:docMk/>
            <pc:sldMk cId="68247990" sldId="2145706052"/>
            <ac:picMk id="6" creationId="{6C3B157D-792A-F633-8E3D-C44D68DF4598}"/>
          </ac:picMkLst>
        </pc:picChg>
        <pc:picChg chg="add mod">
          <ac:chgData name="Lucas Jellema" userId="7e183fbb-84e0-44b3-9b03-0792bc8d162b" providerId="ADAL" clId="{B4094AF2-29C6-46A6-81BA-16703E8A1C62}" dt="2024-03-11T06:17:15.347" v="10545" actId="1076"/>
          <ac:picMkLst>
            <pc:docMk/>
            <pc:sldMk cId="68247990" sldId="2145706052"/>
            <ac:picMk id="9218" creationId="{7C027A07-748F-35A8-2A5C-5ED8D1B56F5E}"/>
          </ac:picMkLst>
        </pc:picChg>
      </pc:sldChg>
      <pc:sldChg chg="addSp modSp add mod modNotesTx">
        <pc:chgData name="Lucas Jellema" userId="7e183fbb-84e0-44b3-9b03-0792bc8d162b" providerId="ADAL" clId="{B4094AF2-29C6-46A6-81BA-16703E8A1C62}" dt="2024-03-11T07:41:47.445" v="11611" actId="20577"/>
        <pc:sldMkLst>
          <pc:docMk/>
          <pc:sldMk cId="2234696253" sldId="2145706053"/>
        </pc:sldMkLst>
        <pc:spChg chg="mod">
          <ac:chgData name="Lucas Jellema" userId="7e183fbb-84e0-44b3-9b03-0792bc8d162b" providerId="ADAL" clId="{B4094AF2-29C6-46A6-81BA-16703E8A1C62}" dt="2024-03-11T07:41:47.445" v="11611" actId="20577"/>
          <ac:spMkLst>
            <pc:docMk/>
            <pc:sldMk cId="2234696253" sldId="2145706053"/>
            <ac:spMk id="4" creationId="{67049B16-1AE1-8E13-FF5B-3D2EFCC18E13}"/>
          </ac:spMkLst>
        </pc:spChg>
        <pc:spChg chg="add mod">
          <ac:chgData name="Lucas Jellema" userId="7e183fbb-84e0-44b3-9b03-0792bc8d162b" providerId="ADAL" clId="{B4094AF2-29C6-46A6-81BA-16703E8A1C62}" dt="2024-03-11T06:12:57.945" v="10019" actId="1037"/>
          <ac:spMkLst>
            <pc:docMk/>
            <pc:sldMk cId="2234696253" sldId="2145706053"/>
            <ac:spMk id="9" creationId="{44F3C8C5-A5EA-6F30-06DA-1A4537E26373}"/>
          </ac:spMkLst>
        </pc:spChg>
        <pc:picChg chg="mod">
          <ac:chgData name="Lucas Jellema" userId="7e183fbb-84e0-44b3-9b03-0792bc8d162b" providerId="ADAL" clId="{B4094AF2-29C6-46A6-81BA-16703E8A1C62}" dt="2024-03-11T06:07:27.476" v="9300" actId="1076"/>
          <ac:picMkLst>
            <pc:docMk/>
            <pc:sldMk cId="2234696253" sldId="2145706053"/>
            <ac:picMk id="7" creationId="{FA48BCC1-B382-46C1-A268-8E4F61B1DBE9}"/>
          </ac:picMkLst>
        </pc:picChg>
        <pc:picChg chg="add mod">
          <ac:chgData name="Lucas Jellema" userId="7e183fbb-84e0-44b3-9b03-0792bc8d162b" providerId="ADAL" clId="{B4094AF2-29C6-46A6-81BA-16703E8A1C62}" dt="2024-03-11T06:12:16.156" v="10006" actId="1038"/>
          <ac:picMkLst>
            <pc:docMk/>
            <pc:sldMk cId="2234696253" sldId="2145706053"/>
            <ac:picMk id="8" creationId="{D958BBB8-C1DB-4DB0-A7F4-CC7D5B3A85AB}"/>
          </ac:picMkLst>
        </pc:picChg>
      </pc:sldChg>
      <pc:sldChg chg="addSp modSp new mod modAnim">
        <pc:chgData name="Lucas Jellema" userId="7e183fbb-84e0-44b3-9b03-0792bc8d162b" providerId="ADAL" clId="{B4094AF2-29C6-46A6-81BA-16703E8A1C62}" dt="2024-03-11T07:26:36.708" v="11249"/>
        <pc:sldMkLst>
          <pc:docMk/>
          <pc:sldMk cId="3547752817" sldId="2145706054"/>
        </pc:sldMkLst>
        <pc:spChg chg="mod">
          <ac:chgData name="Lucas Jellema" userId="7e183fbb-84e0-44b3-9b03-0792bc8d162b" providerId="ADAL" clId="{B4094AF2-29C6-46A6-81BA-16703E8A1C62}" dt="2024-03-11T07:25:45.799" v="11242" actId="20577"/>
          <ac:spMkLst>
            <pc:docMk/>
            <pc:sldMk cId="3547752817" sldId="2145706054"/>
            <ac:spMk id="3" creationId="{284DCC1E-CCA0-317E-8EAD-2BD891235ED9}"/>
          </ac:spMkLst>
        </pc:spChg>
        <pc:picChg chg="add mod">
          <ac:chgData name="Lucas Jellema" userId="7e183fbb-84e0-44b3-9b03-0792bc8d162b" providerId="ADAL" clId="{B4094AF2-29C6-46A6-81BA-16703E8A1C62}" dt="2024-03-11T07:26:01.389" v="11245" actId="1076"/>
          <ac:picMkLst>
            <pc:docMk/>
            <pc:sldMk cId="3547752817" sldId="2145706054"/>
            <ac:picMk id="7" creationId="{C6670253-5339-5FA9-0BA0-8A271A12121F}"/>
          </ac:picMkLst>
        </pc:picChg>
        <pc:picChg chg="add mod">
          <ac:chgData name="Lucas Jellema" userId="7e183fbb-84e0-44b3-9b03-0792bc8d162b" providerId="ADAL" clId="{B4094AF2-29C6-46A6-81BA-16703E8A1C62}" dt="2024-03-11T07:26:32.756" v="11248" actId="1076"/>
          <ac:picMkLst>
            <pc:docMk/>
            <pc:sldMk cId="3547752817" sldId="2145706054"/>
            <ac:picMk id="9" creationId="{04210E8B-E309-7BC1-5912-C30077966FAA}"/>
          </ac:picMkLst>
        </pc:picChg>
      </pc:sldChg>
      <pc:sldChg chg="addSp modSp new mod modAnim">
        <pc:chgData name="Lucas Jellema" userId="7e183fbb-84e0-44b3-9b03-0792bc8d162b" providerId="ADAL" clId="{B4094AF2-29C6-46A6-81BA-16703E8A1C62}" dt="2024-03-11T07:27:53.233" v="11259"/>
        <pc:sldMkLst>
          <pc:docMk/>
          <pc:sldMk cId="3557742145" sldId="2145706055"/>
        </pc:sldMkLst>
        <pc:picChg chg="add mod">
          <ac:chgData name="Lucas Jellema" userId="7e183fbb-84e0-44b3-9b03-0792bc8d162b" providerId="ADAL" clId="{B4094AF2-29C6-46A6-81BA-16703E8A1C62}" dt="2024-03-11T07:27:28.340" v="11253" actId="1076"/>
          <ac:picMkLst>
            <pc:docMk/>
            <pc:sldMk cId="3557742145" sldId="2145706055"/>
            <ac:picMk id="7" creationId="{24E1BB3A-677F-9C53-6200-4A23A2579F92}"/>
          </ac:picMkLst>
        </pc:picChg>
        <pc:picChg chg="add mod">
          <ac:chgData name="Lucas Jellema" userId="7e183fbb-84e0-44b3-9b03-0792bc8d162b" providerId="ADAL" clId="{B4094AF2-29C6-46A6-81BA-16703E8A1C62}" dt="2024-03-11T07:27:48.469" v="11258" actId="1076"/>
          <ac:picMkLst>
            <pc:docMk/>
            <pc:sldMk cId="3557742145" sldId="2145706055"/>
            <ac:picMk id="9" creationId="{C3694583-83E2-7097-78F6-42AB90782986}"/>
          </ac:picMkLst>
        </pc:picChg>
      </pc:sldChg>
      <pc:sldChg chg="addSp modSp new mod">
        <pc:chgData name="Lucas Jellema" userId="7e183fbb-84e0-44b3-9b03-0792bc8d162b" providerId="ADAL" clId="{B4094AF2-29C6-46A6-81BA-16703E8A1C62}" dt="2024-03-11T07:28:53.428" v="11266" actId="1076"/>
        <pc:sldMkLst>
          <pc:docMk/>
          <pc:sldMk cId="3571453021" sldId="2145706056"/>
        </pc:sldMkLst>
        <pc:picChg chg="add mod">
          <ac:chgData name="Lucas Jellema" userId="7e183fbb-84e0-44b3-9b03-0792bc8d162b" providerId="ADAL" clId="{B4094AF2-29C6-46A6-81BA-16703E8A1C62}" dt="2024-03-11T07:28:46.615" v="11263" actId="1076"/>
          <ac:picMkLst>
            <pc:docMk/>
            <pc:sldMk cId="3571453021" sldId="2145706056"/>
            <ac:picMk id="7" creationId="{B98E41A0-337A-AC20-A4BD-C7F5F6CEA2A9}"/>
          </ac:picMkLst>
        </pc:picChg>
        <pc:picChg chg="add mod">
          <ac:chgData name="Lucas Jellema" userId="7e183fbb-84e0-44b3-9b03-0792bc8d162b" providerId="ADAL" clId="{B4094AF2-29C6-46A6-81BA-16703E8A1C62}" dt="2024-03-11T07:28:53.428" v="11266" actId="1076"/>
          <ac:picMkLst>
            <pc:docMk/>
            <pc:sldMk cId="3571453021" sldId="2145706056"/>
            <ac:picMk id="9" creationId="{3D8CA663-3C4C-4D86-A39D-B3E2F004F9A7}"/>
          </ac:picMkLst>
        </pc:picChg>
      </pc:sldChg>
      <pc:sldChg chg="addSp delSp modSp new del mod">
        <pc:chgData name="Lucas Jellema" userId="7e183fbb-84e0-44b3-9b03-0792bc8d162b" providerId="ADAL" clId="{B4094AF2-29C6-46A6-81BA-16703E8A1C62}" dt="2024-03-11T07:31:31.524" v="11311" actId="47"/>
        <pc:sldMkLst>
          <pc:docMk/>
          <pc:sldMk cId="3418534639" sldId="2145706057"/>
        </pc:sldMkLst>
        <pc:spChg chg="mod">
          <ac:chgData name="Lucas Jellema" userId="7e183fbb-84e0-44b3-9b03-0792bc8d162b" providerId="ADAL" clId="{B4094AF2-29C6-46A6-81BA-16703E8A1C62}" dt="2024-03-11T07:30:54.987" v="11301" actId="20577"/>
          <ac:spMkLst>
            <pc:docMk/>
            <pc:sldMk cId="3418534639" sldId="2145706057"/>
            <ac:spMk id="4" creationId="{5144C995-E409-7B45-BBFF-E2FE6F697FC9}"/>
          </ac:spMkLst>
        </pc:spChg>
        <pc:picChg chg="add mod">
          <ac:chgData name="Lucas Jellema" userId="7e183fbb-84e0-44b3-9b03-0792bc8d162b" providerId="ADAL" clId="{B4094AF2-29C6-46A6-81BA-16703E8A1C62}" dt="2024-03-11T07:30:39.148" v="11272" actId="1076"/>
          <ac:picMkLst>
            <pc:docMk/>
            <pc:sldMk cId="3418534639" sldId="2145706057"/>
            <ac:picMk id="7" creationId="{3226C133-9209-3718-F186-00B225B818CC}"/>
          </ac:picMkLst>
        </pc:picChg>
        <pc:picChg chg="add del mod">
          <ac:chgData name="Lucas Jellema" userId="7e183fbb-84e0-44b3-9b03-0792bc8d162b" providerId="ADAL" clId="{B4094AF2-29C6-46A6-81BA-16703E8A1C62}" dt="2024-03-11T07:31:05.439" v="11303" actId="478"/>
          <ac:picMkLst>
            <pc:docMk/>
            <pc:sldMk cId="3418534639" sldId="2145706057"/>
            <ac:picMk id="8" creationId="{586A2729-EDAA-EC78-1586-B98D5A8DEA2F}"/>
          </ac:picMkLst>
        </pc:picChg>
      </pc:sldChg>
      <pc:sldChg chg="addSp delSp modSp add mod modTransition">
        <pc:chgData name="Lucas Jellema" userId="7e183fbb-84e0-44b3-9b03-0792bc8d162b" providerId="ADAL" clId="{B4094AF2-29C6-46A6-81BA-16703E8A1C62}" dt="2024-03-11T07:31:34.626" v="11312"/>
        <pc:sldMkLst>
          <pc:docMk/>
          <pc:sldMk cId="3428313453" sldId="2145706058"/>
        </pc:sldMkLst>
        <pc:spChg chg="mod">
          <ac:chgData name="Lucas Jellema" userId="7e183fbb-84e0-44b3-9b03-0792bc8d162b" providerId="ADAL" clId="{B4094AF2-29C6-46A6-81BA-16703E8A1C62}" dt="2024-03-11T07:31:28.239" v="11310"/>
          <ac:spMkLst>
            <pc:docMk/>
            <pc:sldMk cId="3428313453" sldId="2145706058"/>
            <ac:spMk id="4" creationId="{E7B9B392-FDF0-EEE5-86FE-C6B2A0BE88EA}"/>
          </ac:spMkLst>
        </pc:spChg>
        <pc:picChg chg="add mod">
          <ac:chgData name="Lucas Jellema" userId="7e183fbb-84e0-44b3-9b03-0792bc8d162b" providerId="ADAL" clId="{B4094AF2-29C6-46A6-81BA-16703E8A1C62}" dt="2024-03-11T07:31:21.188" v="11309"/>
          <ac:picMkLst>
            <pc:docMk/>
            <pc:sldMk cId="3428313453" sldId="2145706058"/>
            <ac:picMk id="6" creationId="{1EE3E66B-6261-7B36-9287-733FE4319665}"/>
          </ac:picMkLst>
        </pc:picChg>
        <pc:picChg chg="del">
          <ac:chgData name="Lucas Jellema" userId="7e183fbb-84e0-44b3-9b03-0792bc8d162b" providerId="ADAL" clId="{B4094AF2-29C6-46A6-81BA-16703E8A1C62}" dt="2024-03-11T07:31:10.680" v="11305" actId="478"/>
          <ac:picMkLst>
            <pc:docMk/>
            <pc:sldMk cId="3428313453" sldId="2145706058"/>
            <ac:picMk id="7" creationId="{B98E41A0-337A-AC20-A4BD-C7F5F6CEA2A9}"/>
          </ac:picMkLst>
        </pc:picChg>
        <pc:picChg chg="mod">
          <ac:chgData name="Lucas Jellema" userId="7e183fbb-84e0-44b3-9b03-0792bc8d162b" providerId="ADAL" clId="{B4094AF2-29C6-46A6-81BA-16703E8A1C62}" dt="2024-03-11T07:31:17.375" v="11308" actId="1076"/>
          <ac:picMkLst>
            <pc:docMk/>
            <pc:sldMk cId="3428313453" sldId="2145706058"/>
            <ac:picMk id="9" creationId="{3D8CA663-3C4C-4D86-A39D-B3E2F004F9A7}"/>
          </ac:picMkLst>
        </pc:picChg>
      </pc:sldChg>
      <pc:sldChg chg="addSp modSp add mod ord">
        <pc:chgData name="Lucas Jellema" userId="7e183fbb-84e0-44b3-9b03-0792bc8d162b" providerId="ADAL" clId="{B4094AF2-29C6-46A6-81BA-16703E8A1C62}" dt="2024-03-11T07:34:51.872" v="11449" actId="20577"/>
        <pc:sldMkLst>
          <pc:docMk/>
          <pc:sldMk cId="2075870957" sldId="2145706059"/>
        </pc:sldMkLst>
        <pc:spChg chg="mod">
          <ac:chgData name="Lucas Jellema" userId="7e183fbb-84e0-44b3-9b03-0792bc8d162b" providerId="ADAL" clId="{B4094AF2-29C6-46A6-81BA-16703E8A1C62}" dt="2024-03-11T07:34:51.872" v="11449" actId="20577"/>
          <ac:spMkLst>
            <pc:docMk/>
            <pc:sldMk cId="2075870957" sldId="2145706059"/>
            <ac:spMk id="3" creationId="{553C3ACB-8451-4A90-E71F-70C158F673DD}"/>
          </ac:spMkLst>
        </pc:spChg>
        <pc:spChg chg="mod">
          <ac:chgData name="Lucas Jellema" userId="7e183fbb-84e0-44b3-9b03-0792bc8d162b" providerId="ADAL" clId="{B4094AF2-29C6-46A6-81BA-16703E8A1C62}" dt="2024-03-11T07:33:51.688" v="11421" actId="20577"/>
          <ac:spMkLst>
            <pc:docMk/>
            <pc:sldMk cId="2075870957" sldId="2145706059"/>
            <ac:spMk id="4" creationId="{7E167B8C-04AC-2640-4DB3-20EA2D432B78}"/>
          </ac:spMkLst>
        </pc:spChg>
        <pc:picChg chg="mod">
          <ac:chgData name="Lucas Jellema" userId="7e183fbb-84e0-44b3-9b03-0792bc8d162b" providerId="ADAL" clId="{B4094AF2-29C6-46A6-81BA-16703E8A1C62}" dt="2024-03-11T07:34:47.620" v="11436" actId="1076"/>
          <ac:picMkLst>
            <pc:docMk/>
            <pc:sldMk cId="2075870957" sldId="2145706059"/>
            <ac:picMk id="7" creationId="{5F214812-9FD1-CCDB-FA3E-B0D6BFC5C01C}"/>
          </ac:picMkLst>
        </pc:picChg>
        <pc:picChg chg="mod">
          <ac:chgData name="Lucas Jellema" userId="7e183fbb-84e0-44b3-9b03-0792bc8d162b" providerId="ADAL" clId="{B4094AF2-29C6-46A6-81BA-16703E8A1C62}" dt="2024-03-11T07:34:23.444" v="11428" actId="1076"/>
          <ac:picMkLst>
            <pc:docMk/>
            <pc:sldMk cId="2075870957" sldId="2145706059"/>
            <ac:picMk id="8" creationId="{7D721FBB-3B58-F17C-8839-0B2548D7BBA9}"/>
          </ac:picMkLst>
        </pc:picChg>
        <pc:picChg chg="add mod">
          <ac:chgData name="Lucas Jellema" userId="7e183fbb-84e0-44b3-9b03-0792bc8d162b" providerId="ADAL" clId="{B4094AF2-29C6-46A6-81BA-16703E8A1C62}" dt="2024-03-11T07:34:41.916" v="11434" actId="1076"/>
          <ac:picMkLst>
            <pc:docMk/>
            <pc:sldMk cId="2075870957" sldId="2145706059"/>
            <ac:picMk id="9" creationId="{AC412C54-3046-7E79-E50D-ED3099FC3779}"/>
          </ac:picMkLst>
        </pc:picChg>
        <pc:picChg chg="mod">
          <ac:chgData name="Lucas Jellema" userId="7e183fbb-84e0-44b3-9b03-0792bc8d162b" providerId="ADAL" clId="{B4094AF2-29C6-46A6-81BA-16703E8A1C62}" dt="2024-03-11T07:34:38.342" v="11433" actId="1076"/>
          <ac:picMkLst>
            <pc:docMk/>
            <pc:sldMk cId="2075870957" sldId="2145706059"/>
            <ac:picMk id="10" creationId="{0EBA2D19-B8AB-B691-06C7-8A07993D6066}"/>
          </ac:picMkLst>
        </pc:picChg>
        <pc:picChg chg="mod">
          <ac:chgData name="Lucas Jellema" userId="7e183fbb-84e0-44b3-9b03-0792bc8d162b" providerId="ADAL" clId="{B4094AF2-29C6-46A6-81BA-16703E8A1C62}" dt="2024-03-11T07:34:44.558" v="11435" actId="1076"/>
          <ac:picMkLst>
            <pc:docMk/>
            <pc:sldMk cId="2075870957" sldId="2145706059"/>
            <ac:picMk id="12" creationId="{FE9D1EA7-DEC4-F67A-F110-136EE4D4871C}"/>
          </ac:picMkLst>
        </pc:picChg>
        <pc:picChg chg="mod">
          <ac:chgData name="Lucas Jellema" userId="7e183fbb-84e0-44b3-9b03-0792bc8d162b" providerId="ADAL" clId="{B4094AF2-29C6-46A6-81BA-16703E8A1C62}" dt="2024-03-11T07:34:35.028" v="11432" actId="1076"/>
          <ac:picMkLst>
            <pc:docMk/>
            <pc:sldMk cId="2075870957" sldId="2145706059"/>
            <ac:picMk id="14" creationId="{0472A8C0-669A-5FA6-C156-D7C713089528}"/>
          </ac:picMkLst>
        </pc:picChg>
        <pc:picChg chg="mod">
          <ac:chgData name="Lucas Jellema" userId="7e183fbb-84e0-44b3-9b03-0792bc8d162b" providerId="ADAL" clId="{B4094AF2-29C6-46A6-81BA-16703E8A1C62}" dt="2024-03-11T07:34:25.951" v="11429" actId="1076"/>
          <ac:picMkLst>
            <pc:docMk/>
            <pc:sldMk cId="2075870957" sldId="2145706059"/>
            <ac:picMk id="16" creationId="{6ED51460-0A09-49B2-88C1-081FBC763596}"/>
          </ac:picMkLst>
        </pc:picChg>
      </pc:sldChg>
      <pc:sldMasterChg chg="delSldLayout">
        <pc:chgData name="Lucas Jellema" userId="7e183fbb-84e0-44b3-9b03-0792bc8d162b" providerId="ADAL" clId="{B4094AF2-29C6-46A6-81BA-16703E8A1C62}" dt="2024-03-05T08:06:39.533" v="342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B4094AF2-29C6-46A6-81BA-16703E8A1C62}" dt="2024-03-05T08:06:39.533" v="342" actId="47"/>
          <pc:sldLayoutMkLst>
            <pc:docMk/>
            <pc:sldMasterMk cId="622555708" sldId="2147483672"/>
            <pc:sldLayoutMk cId="2447569527" sldId="2147483892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11-3-2024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2000masten.nl/" TargetMode="External"/><Relationship Id="rId3" Type="http://schemas.openxmlformats.org/officeDocument/2006/relationships/hyperlink" Target="http://www.kadaster.nl/brt" TargetMode="External"/><Relationship Id="rId7" Type="http://schemas.openxmlformats.org/officeDocument/2006/relationships/hyperlink" Target="http://www.marketingfacts.nl/berichten/20060912_verboden_plekken_in_nederland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hulpverleningsforum.nl/index.php?topic=52086.0" TargetMode="External"/><Relationship Id="rId5" Type="http://schemas.openxmlformats.org/officeDocument/2006/relationships/hyperlink" Target="http://nederland.risicokaart.nl/" TargetMode="External"/><Relationship Id="rId4" Type="http://schemas.openxmlformats.org/officeDocument/2006/relationships/hyperlink" Target="http://nl.wikipedia.org/wiki/CC-BY-SA" TargetMode="External"/></Relationships>
</file>

<file path=ppt/notesSlides/_rels/notesSlide2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2000masten.nl/" TargetMode="External"/><Relationship Id="rId3" Type="http://schemas.openxmlformats.org/officeDocument/2006/relationships/hyperlink" Target="http://www.kadaster.nl/brt" TargetMode="External"/><Relationship Id="rId7" Type="http://schemas.openxmlformats.org/officeDocument/2006/relationships/hyperlink" Target="http://www.marketingfacts.nl/berichten/20060912_verboden_plekken_in_nederland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hulpverleningsforum.nl/index.php?topic=52086.0" TargetMode="External"/><Relationship Id="rId5" Type="http://schemas.openxmlformats.org/officeDocument/2006/relationships/hyperlink" Target="http://nederland.risicokaart.nl/" TargetMode="External"/><Relationship Id="rId4" Type="http://schemas.openxmlformats.org/officeDocument/2006/relationships/hyperlink" Target="http://nl.wikipedia.org/wiki/CC-BY-SA" TargetMode="Externa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https://storymaps.com/</a:t>
            </a:r>
          </a:p>
          <a:p>
            <a:r>
              <a:rPr lang="en-US" dirty="0"/>
              <a:t>https://storymap.knightlab.com/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6594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https://handsondataviz.org/</a:t>
            </a:r>
          </a:p>
          <a:p>
            <a:r>
              <a:rPr lang="en-US" dirty="0"/>
              <a:t>https://handsondataviz.org/open-access.html</a:t>
            </a:r>
          </a:p>
          <a:p>
            <a:endParaRPr lang="en-US" dirty="0"/>
          </a:p>
          <a:p>
            <a:r>
              <a:rPr lang="en-US" dirty="0"/>
              <a:t>https://hanshack.com/geotools/</a:t>
            </a:r>
          </a:p>
          <a:p>
            <a:r>
              <a:rPr lang="en-US" dirty="0"/>
              <a:t>https://hanshack.com/geotools/gimmegeodata/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48261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672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504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631060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531966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19558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https://hanshack.com/geotools/gimmegeodata/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14308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other vector: KML/KMZ (Google), WMS, Shape File (Esri), GML (XML extension), OSM (PBF)</a:t>
            </a:r>
          </a:p>
          <a:p>
            <a:pPr lvl="1"/>
            <a:r>
              <a:rPr lang="en-US" dirty="0"/>
              <a:t>raster: Geo TIFF, Esri Grid,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35812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Map tiles are squares of geographic data that are loaded to your frame of view whenever you zoom or pan your map. Each tile is 256px by 256px (traditionally a .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png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image at roughly 20-40kb each),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95142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Map tiles are squares of geographic data that are loaded to your frame of view whenever you zoom or pan your map. Each tile is 256px by 256px (traditionally a .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png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image at roughly 20-40kb each),</a:t>
            </a:r>
          </a:p>
          <a:p>
            <a:r>
              <a:rPr lang="en-US" dirty="0"/>
              <a:t>https://ubc-library-rc.github.io/gis-intro-leaflet/content/map-tiles.html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388801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https://hanshack.com/geotools/geosentences/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42988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481756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https://academy.datawrapper.de/article/291-how-to-find-geodata</a:t>
            </a:r>
          </a:p>
          <a:p>
            <a:endParaRPr lang="en-US" dirty="0"/>
          </a:p>
          <a:p>
            <a:r>
              <a:rPr lang="en-US" dirty="0"/>
              <a:t>https://cartomap.github.io/nl/</a:t>
            </a:r>
          </a:p>
          <a:p>
            <a:r>
              <a:rPr lang="en-US" dirty="0"/>
              <a:t>https://www.imergis.nl/htm/rasterkaarten.htm</a:t>
            </a:r>
          </a:p>
          <a:p>
            <a:r>
              <a:rPr lang="en-US" dirty="0"/>
              <a:t>https://cartographyvectors.com/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Referentie-ondergrond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(water,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terrein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gerasterd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Topografie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(BRT).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http://www.kadaster.nl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Inhoud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beschikbaar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licentie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woonplaatsgrenzen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Adressen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(BAG),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Kadaster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OpenStreetMap (OSM), CC-BY OpenStreetMap Contributors.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Schaduwreliëf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Actuele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Hoogtebestand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2 (AHN2),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Waterschapshuis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Vectorgrenzen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Veiligheidsregio's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bijgehouden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Imergis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CC-BY.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BRZO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LPG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buisleidingen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op basis van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Risicokaart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5"/>
              </a:rPr>
              <a:t>http://nederland.risicokaart.nl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ambulanceposten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continu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aangedragen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informatiemanagers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GHOR/RAV regio's,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leden van het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6"/>
              </a:rPr>
              <a:t>hulpverleningsforum.nl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(crowd sourcing).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Duitsland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België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vrij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beschikking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gesteld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met dank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Meldkamer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Oost Nederland, Regio Limburg-Noord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Regio Midden-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West-Brabant.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Defensie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 de lijst op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7"/>
              </a:rPr>
              <a:t>www.marketingfacts.nl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C2000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8"/>
              </a:rPr>
              <a:t>www.c2000masten.nl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8960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https://academy.datawrapper.de/article/291-how-to-find-geodata</a:t>
            </a:r>
          </a:p>
          <a:p>
            <a:endParaRPr lang="en-US" dirty="0"/>
          </a:p>
          <a:p>
            <a:r>
              <a:rPr lang="en-US" dirty="0"/>
              <a:t>https://cartomap.github.io/nl/</a:t>
            </a:r>
          </a:p>
          <a:p>
            <a:r>
              <a:rPr lang="en-US" dirty="0"/>
              <a:t>https://www.imergis.nl/htm/rasterkaarten.htm</a:t>
            </a:r>
          </a:p>
          <a:p>
            <a:r>
              <a:rPr lang="en-US" dirty="0"/>
              <a:t>https://cartographyvectors.com/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Referentie-ondergrond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(water,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terrein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gerasterd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Topografie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(BRT).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http://www.kadaster.nl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Inhoud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beschikbaar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licentie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woonplaatsgrenzen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Adressen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(BAG),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Kadaster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OpenStreetMap (OSM), CC-BY OpenStreetMap Contributors.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Schaduwreliëf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Actuele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Hoogtebestand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2 (AHN2),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Waterschapshuis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Vectorgrenzen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Veiligheidsregio's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bijgehouden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Imergis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CC-BY.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BRZO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LPG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buisleidingen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op basis van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Risicokaart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5"/>
              </a:rPr>
              <a:t>http://nederland.risicokaart.nl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ambulanceposten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continu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aangedragen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informatiemanagers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GHOR/RAV regio's,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leden van het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6"/>
              </a:rPr>
              <a:t>hulpverleningsforum.nl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(crowd sourcing).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Duitsland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België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vrij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beschikking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gesteld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met dank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Meldkamer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Oost Nederland, Regio Limburg-Noord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Regio Midden-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West-Brabant.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Defensie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 de lijst op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7"/>
              </a:rPr>
              <a:t>www.marketingfacts.nl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C2000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8"/>
              </a:rPr>
              <a:t>www.c2000masten.nl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58129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MapWarper</a:t>
            </a:r>
            <a:r>
              <a:rPr lang="en-US" dirty="0"/>
              <a:t> and QGIS  https://spacetime.nypl.org/qgis-trace-tutorial/  - load </a:t>
            </a:r>
            <a:r>
              <a:rPr lang="en-US" dirty="0" err="1"/>
              <a:t>georectified</a:t>
            </a:r>
            <a:r>
              <a:rPr lang="en-US" dirty="0"/>
              <a:t> historical map  as WMS Layer from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WMS </a:t>
            </a:r>
            <a:r>
              <a:rPr lang="en-US" b="0" i="1" dirty="0" err="1">
                <a:solidFill>
                  <a:srgbClr val="24292E"/>
                </a:solidFill>
                <a:effectLst/>
                <a:latin typeface="-apple-system"/>
              </a:rPr>
              <a:t>Capabilties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 URL in </a:t>
            </a:r>
            <a:r>
              <a:rPr lang="en-US" b="0" i="1" dirty="0" err="1">
                <a:solidFill>
                  <a:srgbClr val="24292E"/>
                </a:solidFill>
                <a:effectLst/>
                <a:latin typeface="-apple-system"/>
              </a:rPr>
              <a:t>MapWarper</a:t>
            </a:r>
            <a:endParaRPr lang="en-US" b="0" i="1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b="0" i="1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https://gisgeography.com/gis-formats/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451466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https://www.mapwarper.net/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0693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https://gadm.org/download_country.html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038938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49718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https://lucasjellema.github.io/foto-map/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677523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MapWarper</a:t>
            </a:r>
            <a:r>
              <a:rPr lang="en-US" dirty="0"/>
              <a:t> and QGIS  https://spacetime.nypl.org/qgis-trace-tutorial/  - load </a:t>
            </a:r>
            <a:r>
              <a:rPr lang="en-US" dirty="0" err="1"/>
              <a:t>georectified</a:t>
            </a:r>
            <a:r>
              <a:rPr lang="en-US" dirty="0"/>
              <a:t> historical map  as WMS Layer from 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WMS </a:t>
            </a:r>
            <a:r>
              <a:rPr lang="en-US" b="0" i="1" dirty="0" err="1">
                <a:solidFill>
                  <a:srgbClr val="24292E"/>
                </a:solidFill>
                <a:effectLst/>
                <a:latin typeface="-apple-system"/>
              </a:rPr>
              <a:t>Capabilties</a:t>
            </a:r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 URL in </a:t>
            </a:r>
            <a:r>
              <a:rPr lang="en-US" b="0" i="1" dirty="0" err="1">
                <a:solidFill>
                  <a:srgbClr val="24292E"/>
                </a:solidFill>
                <a:effectLst/>
                <a:latin typeface="-apple-system"/>
              </a:rPr>
              <a:t>MapWarper</a:t>
            </a:r>
            <a:endParaRPr lang="en-US" b="0" i="1" dirty="0">
              <a:solidFill>
                <a:srgbClr val="24292E"/>
              </a:solidFill>
              <a:effectLst/>
              <a:latin typeface="-apple-system"/>
            </a:endParaRPr>
          </a:p>
          <a:p>
            <a:endParaRPr lang="en-US" b="0" i="1" dirty="0">
              <a:solidFill>
                <a:srgbClr val="24292E"/>
              </a:solidFill>
              <a:effectLst/>
              <a:latin typeface="-apple-system"/>
            </a:endParaRPr>
          </a:p>
          <a:p>
            <a:r>
              <a:rPr lang="en-US" b="0" i="1" dirty="0">
                <a:solidFill>
                  <a:srgbClr val="24292E"/>
                </a:solidFill>
                <a:effectLst/>
                <a:latin typeface="-apple-system"/>
              </a:rPr>
              <a:t>https://gisgeography.com/gis-formats/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332221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69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https://blog.rtwilson.com/john-snows-cholera-data-in-more-formats/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058869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https://mitigationatlas.org/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19695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1128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34920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https://support.google.com/mymaps</a:t>
            </a:r>
          </a:p>
          <a:p>
            <a:endParaRPr lang="en-US" dirty="0"/>
          </a:p>
          <a:p>
            <a:r>
              <a:rPr lang="en-US" dirty="0"/>
              <a:t>https://www.google.com/maps/d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733502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https://storymaps.com/</a:t>
            </a:r>
          </a:p>
          <a:p>
            <a:r>
              <a:rPr lang="en-US" dirty="0"/>
              <a:t>https://storymap.knightlab.com/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158668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1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1.gif"/><Relationship Id="rId4" Type="http://schemas.openxmlformats.org/officeDocument/2006/relationships/image" Target="../media/image80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6.png"/><Relationship Id="rId7" Type="http://schemas.openxmlformats.org/officeDocument/2006/relationships/image" Target="../media/image90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4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hyperlink" Target="https://gadm.org/" TargetMode="External"/><Relationship Id="rId13" Type="http://schemas.openxmlformats.org/officeDocument/2006/relationships/image" Target="../media/image98.png"/><Relationship Id="rId3" Type="http://schemas.openxmlformats.org/officeDocument/2006/relationships/hyperlink" Target="https://www.pdok.nl/" TargetMode="External"/><Relationship Id="rId7" Type="http://schemas.openxmlformats.org/officeDocument/2006/relationships/hyperlink" Target="https://cartographyvectors.com/" TargetMode="External"/><Relationship Id="rId12" Type="http://schemas.openxmlformats.org/officeDocument/2006/relationships/image" Target="../media/image9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opendatanetwork.com/" TargetMode="External"/><Relationship Id="rId11" Type="http://schemas.openxmlformats.org/officeDocument/2006/relationships/image" Target="../media/image96.png"/><Relationship Id="rId5" Type="http://schemas.openxmlformats.org/officeDocument/2006/relationships/hyperlink" Target="https://data.un.org/" TargetMode="External"/><Relationship Id="rId15" Type="http://schemas.openxmlformats.org/officeDocument/2006/relationships/image" Target="../media/image106.png"/><Relationship Id="rId10" Type="http://schemas.openxmlformats.org/officeDocument/2006/relationships/image" Target="../media/image95.png"/><Relationship Id="rId4" Type="http://schemas.openxmlformats.org/officeDocument/2006/relationships/hyperlink" Target="https://ec.europa.eu/eurostat/web/gisco/geodata/reference-data" TargetMode="External"/><Relationship Id="rId9" Type="http://schemas.openxmlformats.org/officeDocument/2006/relationships/image" Target="../media/image94.png"/><Relationship Id="rId14" Type="http://schemas.openxmlformats.org/officeDocument/2006/relationships/image" Target="../media/image9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3" Type="http://schemas.openxmlformats.org/officeDocument/2006/relationships/image" Target="../media/image110.png"/><Relationship Id="rId7" Type="http://schemas.openxmlformats.org/officeDocument/2006/relationships/image" Target="../media/image114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2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19.png"/><Relationship Id="rId4" Type="http://schemas.openxmlformats.org/officeDocument/2006/relationships/image" Target="../media/image27.png"/><Relationship Id="rId9" Type="http://schemas.openxmlformats.org/officeDocument/2006/relationships/image" Target="../media/image3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8502-08B1-4BF3-A2A5-D418B6FC3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DB8E8-EA69-6D39-B441-8D5CF0DA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FD13A-8939-B956-9BC3-F1563F2F0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Datawrapper</a:t>
            </a:r>
            <a:endParaRPr lang="en-US" dirty="0"/>
          </a:p>
          <a:p>
            <a:r>
              <a:rPr lang="en-US" dirty="0"/>
              <a:t>No code data visualization</a:t>
            </a:r>
          </a:p>
          <a:p>
            <a:r>
              <a:rPr lang="en-US" dirty="0"/>
              <a:t>Free tier</a:t>
            </a:r>
          </a:p>
          <a:p>
            <a:r>
              <a:rPr lang="en-US" dirty="0"/>
              <a:t>19 types of charts</a:t>
            </a:r>
          </a:p>
          <a:p>
            <a:pPr lvl="1"/>
            <a:r>
              <a:rPr lang="en-US" dirty="0"/>
              <a:t>three types of maps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365E8A-69D8-6320-A77E-597743E204B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A659C-928D-4B1C-D1A8-074EF857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46" y="887046"/>
            <a:ext cx="8127172" cy="580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5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8502-08B1-4BF3-A2A5-D418B6FC3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DB8E8-EA69-6D39-B441-8D5CF0DA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365E8A-69D8-6320-A77E-597743E204B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A659C-928D-4B1C-D1A8-074EF857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" y="1260088"/>
            <a:ext cx="4329505" cy="309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37B56-A515-6B9B-833D-1B4DF11C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59" y="121123"/>
            <a:ext cx="7308202" cy="6402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637F6D-617E-A218-1A06-1631C4D882D4}"/>
              </a:ext>
            </a:extLst>
          </p:cNvPr>
          <p:cNvCxnSpPr/>
          <p:nvPr/>
        </p:nvCxnSpPr>
        <p:spPr>
          <a:xfrm flipV="1">
            <a:off x="1940312" y="1906859"/>
            <a:ext cx="3010829" cy="2308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95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97D067-F730-DD22-F2EA-C1D731C308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F4242-DEF0-9396-90C8-A36E16CB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datawrapper</a:t>
            </a:r>
            <a:r>
              <a:rPr lang="en-US" dirty="0"/>
              <a:t> </a:t>
            </a:r>
            <a:r>
              <a:rPr lang="en-US" dirty="0" err="1"/>
              <a:t>Chloropleth</a:t>
            </a:r>
            <a:r>
              <a:rPr lang="en-US" dirty="0"/>
              <a:t>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D9C0-91B8-65B6-55D6-8CAD3D061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53D4A3-D643-5C88-E663-4B65F075DB4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2986B1-33B7-8949-6929-415CA9A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" y="1209762"/>
            <a:ext cx="7232889" cy="443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D14DF-C31D-0552-83F9-ABD0ADF2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99483"/>
            <a:ext cx="5914350" cy="386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97D067-F730-DD22-F2EA-C1D731C308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F4242-DEF0-9396-90C8-A36E16CB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datawrapper</a:t>
            </a:r>
            <a:r>
              <a:rPr lang="en-US" dirty="0"/>
              <a:t> </a:t>
            </a:r>
            <a:r>
              <a:rPr lang="en-US" dirty="0" err="1"/>
              <a:t>Chloropleth</a:t>
            </a:r>
            <a:r>
              <a:rPr lang="en-US" dirty="0"/>
              <a:t>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D9C0-91B8-65B6-55D6-8CAD3D061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53D4A3-D643-5C88-E663-4B65F075DB4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458A7-7F41-9BE7-E763-764BF411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" y="1234757"/>
            <a:ext cx="5426927" cy="4892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A583E-6227-D6BB-A5FE-26107E4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854" y="2028917"/>
            <a:ext cx="6523369" cy="4440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2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0B4AE-9D33-EC7E-7446-45275964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5B877-ECDD-8876-A598-8F279AAD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Locator (Point)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E4415-3A52-C48E-C0F7-1C785F08A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 individual locations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BD2464-16E8-D124-FA3A-3504286076B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9D068-D754-74F8-5003-36255E29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3435" y="1258619"/>
            <a:ext cx="8382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176E9-B9EF-E32D-DE07-5D50CAF4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85" y="2360490"/>
            <a:ext cx="8023794" cy="437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7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D3D0C23-1884-07D3-6082-4FA6719A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79" y="2619751"/>
            <a:ext cx="7728228" cy="382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0B4AE-9D33-EC7E-7446-45275964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5B877-ECDD-8876-A598-8F279AAD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Locator (Point)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E4415-3A52-C48E-C0F7-1C785F08A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 individual locations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BD2464-16E8-D124-FA3A-3504286076B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B8421E-42AB-E0C4-1D69-74B014BB7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3"/>
          <a:stretch/>
        </p:blipFill>
        <p:spPr bwMode="auto">
          <a:xfrm>
            <a:off x="211873" y="1248563"/>
            <a:ext cx="5884128" cy="401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F8AB736-C9BA-170A-6323-C6A655656E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2BA3755-D93A-EF3D-7274-23CEB6569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MyMaps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4C46902-D196-EC07-28A2-2C8022C28E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Create Point Map with </a:t>
            </a:r>
            <a:br>
              <a:rPr lang="en-US" dirty="0"/>
            </a:br>
            <a:r>
              <a:rPr lang="en-US" dirty="0"/>
              <a:t>custom markers</a:t>
            </a:r>
          </a:p>
          <a:p>
            <a:r>
              <a:rPr lang="en-US" dirty="0"/>
              <a:t>Import Location data</a:t>
            </a:r>
          </a:p>
          <a:p>
            <a:pPr lvl="1"/>
            <a:r>
              <a:rPr lang="en-US" dirty="0"/>
              <a:t>csv, Google Sheet, WKT, KML/KMZ</a:t>
            </a:r>
          </a:p>
          <a:p>
            <a:r>
              <a:rPr lang="en-US" dirty="0"/>
              <a:t>Geo Encoding (address to coordinates)</a:t>
            </a:r>
          </a:p>
          <a:p>
            <a:r>
              <a:rPr lang="en-US" dirty="0"/>
              <a:t>Publish</a:t>
            </a:r>
          </a:p>
          <a:p>
            <a:r>
              <a:rPr lang="en-US" dirty="0"/>
              <a:t>Export </a:t>
            </a:r>
          </a:p>
          <a:p>
            <a:pPr lvl="1"/>
            <a:r>
              <a:rPr lang="en-US" dirty="0"/>
              <a:t>KML/KMZ</a:t>
            </a:r>
          </a:p>
          <a:p>
            <a:r>
              <a:rPr lang="en-US" dirty="0"/>
              <a:t>Open in Google Earth</a:t>
            </a:r>
          </a:p>
          <a:p>
            <a:pPr lvl="1"/>
            <a:r>
              <a:rPr lang="en-US" dirty="0"/>
              <a:t>for further embellishment, analysis and export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59DBE42-6120-79FF-FE9C-A0A9A5570E7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1CEA81-79E6-00FD-096A-0319ABA89E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603" y="1330453"/>
            <a:ext cx="7017835" cy="344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00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B7BA4-D317-970A-D0F2-06B3FE87AD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22A6E-B92B-B200-ACB9-7AFF5A4D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Mymaps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391C8A5-886D-A23A-CCE9-D11EAF36514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32549E58-6080-8A83-FB38-008CFEA224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488" y="1030239"/>
            <a:ext cx="9067800" cy="537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E5F4FB25-08E2-9C9E-E266-B73B970F0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656" y="1465206"/>
            <a:ext cx="4171950" cy="2190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2874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F3B7BA4-D317-970A-D0F2-06B3FE87AD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B822A6E-B92B-B200-ACB9-7AFF5A4D5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Mymaps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391C8A5-886D-A23A-CCE9-D11EAF36514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1CFCE77-64D1-A63D-E842-32E71AEEC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113" y="1189448"/>
            <a:ext cx="8258175" cy="508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3A45E470-EA2B-28A2-5ABC-2E332F7930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3867" y="2936642"/>
            <a:ext cx="5913283" cy="351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0690223-906E-7515-5AE5-C69AFD1CC8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880" y="304685"/>
            <a:ext cx="5180952" cy="20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1680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28179B1-ED86-F275-89F5-7F6DE044F68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F8E6B9-2A6A-35EC-CFDD-8317B451B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mymaps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1661A1E-CB98-DC91-EA08-E17C6A4650B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1A509E-D256-BF89-9EA9-0F5B7F97ECD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BC5AD1E-41F6-041E-3DA8-958CEA309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5642" y="1126157"/>
            <a:ext cx="8200715" cy="52129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186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dirty="0" err="1"/>
              <a:t>Geocafé</a:t>
            </a:r>
            <a:endParaRPr lang="nl-NL" dirty="0"/>
          </a:p>
          <a:p>
            <a:pPr lvl="1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4837754"/>
            <a:ext cx="4359367" cy="1350279"/>
          </a:xfrm>
        </p:spPr>
        <p:txBody>
          <a:bodyPr/>
          <a:lstStyle/>
          <a:p>
            <a:r>
              <a:rPr lang="nl-NL" dirty="0"/>
              <a:t>12 </a:t>
            </a:r>
            <a:r>
              <a:rPr lang="nl-NL" dirty="0" err="1"/>
              <a:t>March</a:t>
            </a:r>
            <a:r>
              <a:rPr lang="nl-NL" dirty="0"/>
              <a:t> 2024</a:t>
            </a:r>
          </a:p>
          <a:p>
            <a:r>
              <a:rPr lang="nl-NL" dirty="0"/>
              <a:t>Lucas Jellema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 descr="Conclusion GeoCafé">
            <a:extLst>
              <a:ext uri="{FF2B5EF4-FFF2-40B4-BE49-F238E27FC236}">
                <a16:creationId xmlns:a16="http://schemas.microsoft.com/office/drawing/2014/main" id="{E3022CB1-6E0A-F862-AB09-41D0FA6A8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4716" y="3073728"/>
            <a:ext cx="3516351" cy="175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32D44A-E2B3-877D-894B-F8DA2C1F44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5680" y="4107926"/>
            <a:ext cx="2370506" cy="238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BFC9260-AC56-6C05-937C-C2B69185FC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D5D2C04-F02A-B6B5-5B5C-32ED291DC8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Mymaps</a:t>
            </a:r>
            <a:r>
              <a:rPr lang="en-US" dirty="0"/>
              <a:t> – two layers, some styling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A45A0E-2BF5-8F9D-05E6-4734472EF61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Added a second</a:t>
            </a:r>
            <a:br>
              <a:rPr lang="en-US" dirty="0"/>
            </a:br>
            <a:r>
              <a:rPr lang="en-US" dirty="0"/>
              <a:t>layer</a:t>
            </a:r>
          </a:p>
          <a:p>
            <a:r>
              <a:rPr lang="en-US" dirty="0"/>
              <a:t>Imported another</a:t>
            </a:r>
            <a:br>
              <a:rPr lang="en-US" dirty="0"/>
            </a:br>
            <a:r>
              <a:rPr lang="en-US" dirty="0"/>
              <a:t>CSV file</a:t>
            </a:r>
          </a:p>
          <a:p>
            <a:r>
              <a:rPr lang="en-US" dirty="0"/>
              <a:t>Styled new layer</a:t>
            </a:r>
            <a:br>
              <a:rPr lang="en-US" dirty="0"/>
            </a:br>
            <a:r>
              <a:rPr lang="en-US" dirty="0"/>
              <a:t>with color and </a:t>
            </a:r>
            <a:br>
              <a:rPr lang="en-US" dirty="0"/>
            </a:br>
            <a:r>
              <a:rPr lang="en-US" dirty="0"/>
              <a:t>icon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2A6AE5-4085-A6B8-C5D0-1D42D52481D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84B9817-938B-4850-B9FA-B519DC77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0468" y="1080089"/>
            <a:ext cx="8321534" cy="5430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4743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B5831B-4190-39D7-BE61-2893F9474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AB796-F41C-8E3D-39E1-0B785032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StoryMap</a:t>
            </a:r>
            <a:r>
              <a:rPr lang="en-US" dirty="0"/>
              <a:t> JS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9124-1B98-9925-BBA1-6A4420929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3377826" cy="4728632"/>
          </a:xfrm>
        </p:spPr>
        <p:txBody>
          <a:bodyPr/>
          <a:lstStyle/>
          <a:p>
            <a:r>
              <a:rPr lang="en-US" dirty="0" err="1"/>
              <a:t>StoryMap</a:t>
            </a:r>
            <a:r>
              <a:rPr lang="en-US" dirty="0"/>
              <a:t> JS</a:t>
            </a:r>
            <a:br>
              <a:rPr lang="en-US" dirty="0"/>
            </a:br>
            <a:r>
              <a:rPr lang="en-US" dirty="0"/>
              <a:t>by Northwestern University Knight Lab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StoryMapJS</a:t>
            </a:r>
            <a:r>
              <a:rPr lang="en-US" dirty="0"/>
              <a:t> is a free tool to help you tell stories on the web that highlight the locations of a series of events. It is a new tool, yet stable in our development environment, and it has a friendly authoring tool.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CE317A-BA13-B337-C579-C3971EBF663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9F82A4-068A-4EDC-1F60-B0FD913627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5951" y="1665322"/>
            <a:ext cx="3754539" cy="30554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F32F4F3-62D0-8D33-FB85-A79708D330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595" y="230957"/>
            <a:ext cx="4921404" cy="2452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81FF51-0E30-114F-612C-611E3FB05C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35446" y="3785610"/>
            <a:ext cx="5556553" cy="281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740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BEB5831B-4190-39D7-BE61-2893F9474F5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FCAB796-F41C-8E3D-39E1-0B785032A0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StoryMap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359124-1B98-9925-BBA1-6A44209291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5129561"/>
            <a:ext cx="10273152" cy="1082856"/>
          </a:xfrm>
        </p:spPr>
        <p:txBody>
          <a:bodyPr/>
          <a:lstStyle/>
          <a:p>
            <a:r>
              <a:rPr lang="en-US" dirty="0"/>
              <a:t>ArcGIS – Story Maps (storymaps.com)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8CE317A-BA13-B337-C579-C3971EBF663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31E0CC-D723-6317-7A46-825A26A5F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333" y="1637117"/>
            <a:ext cx="6657740" cy="48619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D8FE7B6-2F43-E10A-83B2-CB90B4B527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707" y="1099496"/>
            <a:ext cx="5724293" cy="2954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216B61A-943C-7E47-9067-78041B2C38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1560" y="572643"/>
            <a:ext cx="2638733" cy="1460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965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FEFE5-55A0-ACA5-4CC3-1F4667CD82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4D9F6-6EE9-5B24-3718-B5208E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Hands-on 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C8D46-984B-3819-449E-277E26BB6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many ways of presenting</a:t>
            </a:r>
            <a:br>
              <a:rPr lang="en-US" dirty="0"/>
            </a:br>
            <a:r>
              <a:rPr lang="en-US" dirty="0"/>
              <a:t>data [stories] in s a visual way</a:t>
            </a:r>
          </a:p>
          <a:p>
            <a:r>
              <a:rPr lang="en-US" dirty="0"/>
              <a:t>Overview of dozens of [free] tools and </a:t>
            </a:r>
            <a:br>
              <a:rPr lang="en-US" dirty="0"/>
            </a:br>
            <a:r>
              <a:rPr lang="en-US" dirty="0"/>
              <a:t>web sites for visualizing data</a:t>
            </a:r>
          </a:p>
          <a:p>
            <a:r>
              <a:rPr lang="en-US" dirty="0"/>
              <a:t>Available online in a free edition:</a:t>
            </a:r>
            <a:br>
              <a:rPr lang="en-US" dirty="0"/>
            </a:br>
            <a:r>
              <a:rPr lang="en-US" dirty="0"/>
              <a:t>handsondataviz.org/open-access</a:t>
            </a:r>
          </a:p>
          <a:p>
            <a:endParaRPr lang="en-US" dirty="0"/>
          </a:p>
          <a:p>
            <a:r>
              <a:rPr lang="en-US" dirty="0"/>
              <a:t>On Geo Data: </a:t>
            </a:r>
            <a:br>
              <a:rPr lang="en-US" dirty="0"/>
            </a:br>
            <a:r>
              <a:rPr lang="en-US" dirty="0"/>
              <a:t>Google </a:t>
            </a:r>
            <a:r>
              <a:rPr lang="en-US" dirty="0" err="1"/>
              <a:t>MyMaps</a:t>
            </a:r>
            <a:r>
              <a:rPr lang="en-US" dirty="0"/>
              <a:t>, Map Warper,</a:t>
            </a:r>
            <a:br>
              <a:rPr lang="en-US" dirty="0"/>
            </a:br>
            <a:r>
              <a:rPr lang="en-US" dirty="0"/>
              <a:t>Data Wrapper, Leaflet, </a:t>
            </a:r>
            <a:r>
              <a:rPr lang="en-US" dirty="0" err="1"/>
              <a:t>MapShaper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Open Data Sets (Socrata), Tableau Public, </a:t>
            </a:r>
            <a:br>
              <a:rPr lang="en-US" dirty="0"/>
            </a:br>
            <a:r>
              <a:rPr lang="en-US" dirty="0"/>
              <a:t>Open Street Map, geoJson.io, </a:t>
            </a:r>
            <a:br>
              <a:rPr lang="en-US" dirty="0"/>
            </a:br>
            <a:r>
              <a:rPr lang="en-US" dirty="0"/>
              <a:t>Gimme Geodata</a:t>
            </a:r>
          </a:p>
          <a:p>
            <a:pPr lvl="1"/>
            <a:r>
              <a:rPr lang="en-US" dirty="0"/>
              <a:t>and supporting tools such as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35E20F-A7B2-8BBE-8A07-26525AE0DAE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ook cover: Read about the hoatzin “reptile bird”">
            <a:extLst>
              <a:ext uri="{FF2B5EF4-FFF2-40B4-BE49-F238E27FC236}">
                <a16:creationId xmlns:a16="http://schemas.microsoft.com/office/drawing/2014/main" id="{9021246E-01A1-71FC-C0B0-1B00EA8C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90" y="1211792"/>
            <a:ext cx="3810000" cy="500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4EBAA-8EDB-AF05-2407-345E7899E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464" y="536957"/>
            <a:ext cx="2638095" cy="59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9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32797-3A7C-EA25-EE52-B828CC85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B73F4-D893-31F4-F0D3-A8C7DD6A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coordinates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25FBE-8E82-2708-2617-BD118B88E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longitude and latitude</a:t>
            </a:r>
          </a:p>
          <a:p>
            <a:r>
              <a:rPr lang="en-US" dirty="0"/>
              <a:t>expressed in degrees </a:t>
            </a:r>
            <a:br>
              <a:rPr lang="en-US" dirty="0"/>
            </a:br>
            <a:r>
              <a:rPr lang="en-US" dirty="0"/>
              <a:t>subdivided in minutes and seconds</a:t>
            </a:r>
          </a:p>
          <a:p>
            <a:pPr lvl="1"/>
            <a:r>
              <a:rPr lang="en-US" dirty="0"/>
              <a:t>sometimes decimal degrees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0C07D-1B99-D8BA-080E-61D32FC00B6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7E9160-89E8-A075-25C2-8C7AC529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59" y="1679015"/>
            <a:ext cx="7194315" cy="4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29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32797-3A7C-EA25-EE52-B828CC85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B73F4-D893-31F4-F0D3-A8C7DD6A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coordinates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0C07D-1B99-D8BA-080E-61D32FC00B6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atitude e Longitude - como foram criadas, utilização, mapas ...">
            <a:extLst>
              <a:ext uri="{FF2B5EF4-FFF2-40B4-BE49-F238E27FC236}">
                <a16:creationId xmlns:a16="http://schemas.microsoft.com/office/drawing/2014/main" id="{25750A36-8001-23B9-9D6F-03BAA80A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05" y="3139812"/>
            <a:ext cx="6010225" cy="34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436CF3-6B77-6AD4-5465-445FA51A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7" y="1212299"/>
            <a:ext cx="5804969" cy="33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5715DC1-5975-0531-1AB7-529B7D2C0965}"/>
              </a:ext>
            </a:extLst>
          </p:cNvPr>
          <p:cNvSpPr/>
          <p:nvPr/>
        </p:nvSpPr>
        <p:spPr>
          <a:xfrm>
            <a:off x="4919440" y="195664"/>
            <a:ext cx="1973766" cy="838202"/>
          </a:xfrm>
          <a:prstGeom prst="wedgeRectCallout">
            <a:avLst>
              <a:gd name="adj1" fmla="val -29873"/>
              <a:gd name="adj2" fmla="val 98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Eastliness</a:t>
            </a:r>
            <a:br>
              <a:rPr lang="en-US" dirty="0"/>
            </a:br>
            <a:r>
              <a:rPr lang="en-US" dirty="0"/>
              <a:t>[-180</a:t>
            </a:r>
            <a:r>
              <a:rPr lang="en-US" baseline="30000" dirty="0"/>
              <a:t>∘</a:t>
            </a:r>
            <a:r>
              <a:rPr lang="en-US" dirty="0"/>
              <a:t>, + 180</a:t>
            </a:r>
            <a:r>
              <a:rPr lang="en-US" baseline="30000" dirty="0"/>
              <a:t>∘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from Greenwich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3A2E00F-0F64-F460-556C-2B69071B7497}"/>
              </a:ext>
            </a:extLst>
          </p:cNvPr>
          <p:cNvSpPr/>
          <p:nvPr/>
        </p:nvSpPr>
        <p:spPr>
          <a:xfrm>
            <a:off x="9843594" y="2152185"/>
            <a:ext cx="1973766" cy="851884"/>
          </a:xfrm>
          <a:prstGeom prst="wedgeRectCallout">
            <a:avLst>
              <a:gd name="adj1" fmla="val -36087"/>
              <a:gd name="adj2" fmla="val 8620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North-</a:t>
            </a:r>
            <a:r>
              <a:rPr lang="en-US" dirty="0" err="1"/>
              <a:t>liness</a:t>
            </a:r>
            <a:br>
              <a:rPr lang="en-US" dirty="0"/>
            </a:br>
            <a:r>
              <a:rPr lang="en-US" dirty="0"/>
              <a:t>[-90</a:t>
            </a:r>
            <a:r>
              <a:rPr lang="en-US" baseline="30000" dirty="0"/>
              <a:t>∘</a:t>
            </a:r>
            <a:r>
              <a:rPr lang="en-US" dirty="0"/>
              <a:t>, + 90</a:t>
            </a:r>
            <a:r>
              <a:rPr lang="en-US" baseline="30000" dirty="0"/>
              <a:t>∘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from equator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E67604-0562-9646-8F3B-5E9B6B622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28F8A7B-CE56-1F68-2C0A-C9F1B6DACB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E9189-F05D-403C-10B2-E0F45328F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Geocoding and Reverse geocoding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38A062-0B89-DCC5-0521-9A57FFCDC1E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Geocoding: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find geo coordinates</a:t>
            </a:r>
            <a:br>
              <a:rPr lang="en-US" dirty="0"/>
            </a:br>
            <a:r>
              <a:rPr lang="en-US" dirty="0"/>
              <a:t>for street addresses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Reverse Geocoding: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find address details for</a:t>
            </a:r>
            <a:br>
              <a:rPr lang="en-US" dirty="0"/>
            </a:br>
            <a:r>
              <a:rPr lang="en-US" dirty="0"/>
              <a:t>geo coordinates</a:t>
            </a:r>
            <a:br>
              <a:rPr lang="en-US" dirty="0"/>
            </a:b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E44D34C-040C-87C2-C7FB-7A7953F3AFA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2" name="Picture 4" descr="Online Reverse Geocoding Free tool | Geoapify">
            <a:extLst>
              <a:ext uri="{FF2B5EF4-FFF2-40B4-BE49-F238E27FC236}">
                <a16:creationId xmlns:a16="http://schemas.microsoft.com/office/drawing/2014/main" id="{E7D6E87D-7D1A-F758-69BC-3A2D295DD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6973" y="1823574"/>
            <a:ext cx="7475177" cy="4049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296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C578353-34AB-6F24-1865-FF811E9336A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7C84992-034F-AF8B-D437-2943C9E65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</a:t>
            </a:r>
            <a:r>
              <a:rPr lang="en-US" dirty="0" err="1"/>
              <a:t>apis</a:t>
            </a:r>
            <a:r>
              <a:rPr lang="en-US" dirty="0"/>
              <a:t> for </a:t>
            </a:r>
            <a:br>
              <a:rPr lang="en-US" dirty="0"/>
            </a:br>
            <a:r>
              <a:rPr lang="en-US" dirty="0"/>
              <a:t>Geocoding and Reverse geocoding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E422ED-5FAF-F266-5685-AF94554009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Many tools and APIs provide geocoding</a:t>
            </a:r>
            <a:br>
              <a:rPr lang="en-US" dirty="0"/>
            </a:br>
            <a:r>
              <a:rPr lang="en-US" dirty="0"/>
              <a:t>reverse geocoding services</a:t>
            </a:r>
          </a:p>
          <a:p>
            <a:pPr lvl="1"/>
            <a:r>
              <a:rPr lang="en-US" dirty="0"/>
              <a:t>for bulk processing usually a fee</a:t>
            </a:r>
            <a:br>
              <a:rPr lang="en-US" dirty="0"/>
            </a:br>
            <a:r>
              <a:rPr lang="en-US" dirty="0"/>
              <a:t>is required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3D7C028-738F-7ACA-5D75-FB096CAF6375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8555B7D-3A3D-E899-EC5D-6530CC998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464" y="1680172"/>
            <a:ext cx="6674114" cy="4104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4062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is a format for encoding a variety of geographic data structures (IETF RFC 7946).</a:t>
            </a:r>
          </a:p>
          <a:p>
            <a:r>
              <a:rPr lang="en-US" dirty="0"/>
              <a:t>It describes the following geometry types: Point, </a:t>
            </a:r>
            <a:r>
              <a:rPr lang="en-US" dirty="0" err="1"/>
              <a:t>LineString</a:t>
            </a:r>
            <a:r>
              <a:rPr lang="en-US" dirty="0"/>
              <a:t>, Polygon, MultiPoint, </a:t>
            </a:r>
            <a:r>
              <a:rPr lang="en-US" dirty="0" err="1"/>
              <a:t>MultiLineString</a:t>
            </a:r>
            <a:r>
              <a:rPr lang="en-US" dirty="0"/>
              <a:t>, and </a:t>
            </a:r>
            <a:r>
              <a:rPr lang="en-US" dirty="0" err="1"/>
              <a:t>MultiPolygon</a:t>
            </a:r>
            <a:r>
              <a:rPr lang="en-US" dirty="0"/>
              <a:t>.</a:t>
            </a:r>
          </a:p>
          <a:p>
            <a:r>
              <a:rPr lang="en-US" dirty="0"/>
              <a:t>It is a specialized form of JSON</a:t>
            </a:r>
          </a:p>
          <a:p>
            <a:pPr lvl="1"/>
            <a:r>
              <a:rPr lang="en-US" dirty="0"/>
              <a:t>text, human readable and editable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coordinate reference system for all </a:t>
            </a:r>
            <a:r>
              <a:rPr lang="en-US" dirty="0" err="1"/>
              <a:t>GeoJSON</a:t>
            </a:r>
            <a:r>
              <a:rPr lang="en-US" dirty="0"/>
              <a:t> coordinates is a  geographic coordinate reference system, using the World Geodetic System 1984 (WGS 84) datum, with longitude and latitude units of decimal degrees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924906" y="2270962"/>
            <a:ext cx="456084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"geometry":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"coordinates": [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5.143356750015556,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2.0778195243667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],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"type": "Point"</a:t>
            </a:r>
          </a:p>
          <a:p>
            <a:r>
              <a:rPr lang="en-US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7E7C00-FBE1-300B-E362-4723E57C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416" y="1543286"/>
            <a:ext cx="189523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/>
              <a:t>the coordinates array may contain a third that indicates altitude (aka elevation) in meters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924906" y="2270962"/>
            <a:ext cx="456084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"geometry":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"coordinates": [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5.143356750015556,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2.0778195243667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88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],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"type": "Point"</a:t>
            </a:r>
          </a:p>
          <a:p>
            <a:r>
              <a:rPr lang="en-US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7E7C00-FBE1-300B-E362-4723E57C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416" y="1543286"/>
            <a:ext cx="1895238" cy="1885714"/>
          </a:xfrm>
          <a:prstGeom prst="rect">
            <a:avLst/>
          </a:prstGeom>
        </p:spPr>
      </p:pic>
      <p:pic>
        <p:nvPicPr>
          <p:cNvPr id="2050" name="Picture 2" descr="Kantoor Utrecht | Zoek kantoren te huur: Herculesplein 2-116 3584 AA Utrecht  [funda in business]">
            <a:extLst>
              <a:ext uri="{FF2B5EF4-FFF2-40B4-BE49-F238E27FC236}">
                <a16:creationId xmlns:a16="http://schemas.microsoft.com/office/drawing/2014/main" id="{CAC2A18D-64A1-CE2A-89ED-9D1803389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/>
          <a:stretch/>
        </p:blipFill>
        <p:spPr bwMode="auto">
          <a:xfrm>
            <a:off x="9847942" y="4685428"/>
            <a:ext cx="207271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06E7C-E698-948B-574A-301E9B93F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8EBA9-19A6-CDCC-54D6-8C81F85A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AAFA6-3814-2487-9BB5-7DE856C1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Why? </a:t>
            </a:r>
          </a:p>
          <a:p>
            <a:r>
              <a:rPr lang="en-US" dirty="0"/>
              <a:t>Simple Maps, simple tools</a:t>
            </a:r>
          </a:p>
          <a:p>
            <a:pPr lvl="1"/>
            <a:r>
              <a:rPr lang="en-US" dirty="0" err="1"/>
              <a:t>Chloropleth</a:t>
            </a:r>
            <a:r>
              <a:rPr lang="en-US" dirty="0"/>
              <a:t>, Point Map using Data Wrapper, Google </a:t>
            </a:r>
            <a:r>
              <a:rPr lang="en-US" dirty="0" err="1"/>
              <a:t>MyMaps</a:t>
            </a:r>
            <a:r>
              <a:rPr lang="en-US" dirty="0"/>
              <a:t> and </a:t>
            </a:r>
            <a:r>
              <a:rPr lang="en-US" dirty="0" err="1"/>
              <a:t>StoryMap</a:t>
            </a:r>
            <a:endParaRPr lang="en-US" dirty="0"/>
          </a:p>
          <a:p>
            <a:r>
              <a:rPr lang="en-US" dirty="0"/>
              <a:t>Geo Data – coordinates, format and tool: geojson.io</a:t>
            </a:r>
          </a:p>
          <a:p>
            <a:r>
              <a:rPr lang="en-US" dirty="0"/>
              <a:t>Geo Data Sets – publicly available data describing location-bound characteristics</a:t>
            </a:r>
          </a:p>
          <a:p>
            <a:r>
              <a:rPr lang="en-US" dirty="0" err="1"/>
              <a:t>MapShaper</a:t>
            </a:r>
            <a:r>
              <a:rPr lang="en-US" dirty="0"/>
              <a:t> for converting formats, inspecting and manipulating data</a:t>
            </a:r>
          </a:p>
          <a:p>
            <a:r>
              <a:rPr lang="en-US" dirty="0" err="1"/>
              <a:t>MapWarper</a:t>
            </a:r>
            <a:r>
              <a:rPr lang="en-US" dirty="0"/>
              <a:t> – for </a:t>
            </a:r>
            <a:r>
              <a:rPr lang="en-US" dirty="0" err="1"/>
              <a:t>georectifying</a:t>
            </a:r>
            <a:r>
              <a:rPr lang="en-US" dirty="0"/>
              <a:t> custom images of maps (historic, fantasy or otherwise)</a:t>
            </a:r>
          </a:p>
          <a:p>
            <a:r>
              <a:rPr lang="en-US" dirty="0"/>
              <a:t>QGIS – geo data scientist’s workbench (all of the above and more)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Integrating custom, interactive, dynamic in web applications using Leaflet and OpenStreetMap</a:t>
            </a:r>
          </a:p>
          <a:p>
            <a:pPr lvl="1"/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Conclusion real life example: Check the Beat 2.0 – CMC &amp; ProRail – Oliver Heesakkers</a:t>
            </a:r>
          </a:p>
          <a:p>
            <a:pPr lvl="1"/>
            <a:r>
              <a:rPr lang="en-US" dirty="0"/>
              <a:t>demonstration of Conclusion </a:t>
            </a:r>
            <a:r>
              <a:rPr lang="en-US" dirty="0" err="1"/>
              <a:t>FotoMapp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727DE6-4492-19B5-95F4-D6CC48673B9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2" descr="Conclusion GeoCafé">
            <a:extLst>
              <a:ext uri="{FF2B5EF4-FFF2-40B4-BE49-F238E27FC236}">
                <a16:creationId xmlns:a16="http://schemas.microsoft.com/office/drawing/2014/main" id="{67FDFFA9-8B50-45D2-0F3D-85BB10F2D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4872" y="194826"/>
            <a:ext cx="3516351" cy="1758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1BB078A-E2CF-CD7C-9340-559C07BE7F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1122" y="3781228"/>
            <a:ext cx="2370506" cy="2381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B77CCA0-E36E-80C6-5E67-1AB0B9C1C1A6}"/>
              </a:ext>
            </a:extLst>
          </p:cNvPr>
          <p:cNvSpPr txBox="1"/>
          <p:nvPr/>
        </p:nvSpPr>
        <p:spPr>
          <a:xfrm>
            <a:off x="9710190" y="6157151"/>
            <a:ext cx="242374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/>
            <a:r>
              <a:rPr lang="en-US" sz="1300" dirty="0"/>
              <a:t>workshop materials:</a:t>
            </a:r>
            <a:br>
              <a:rPr lang="en-US" sz="1300" dirty="0"/>
            </a:br>
            <a:r>
              <a:rPr lang="en-US" sz="1300" dirty="0"/>
              <a:t>github.com/lucasjellema/geocafe</a:t>
            </a:r>
          </a:p>
        </p:txBody>
      </p:sp>
    </p:spTree>
    <p:extLst>
      <p:ext uri="{BB962C8B-B14F-4D97-AF65-F5344CB8AC3E}">
        <p14:creationId xmlns:p14="http://schemas.microsoft.com/office/powerpoint/2010/main" val="2185043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is a format for encoding a variety of geographic data structures (IETF RFC 7946).</a:t>
            </a:r>
          </a:p>
          <a:p>
            <a:r>
              <a:rPr lang="en-US" dirty="0"/>
              <a:t>It describes the following geometry types: Point, </a:t>
            </a:r>
            <a:r>
              <a:rPr lang="en-US" dirty="0" err="1"/>
              <a:t>LineString</a:t>
            </a:r>
            <a:r>
              <a:rPr lang="en-US" dirty="0"/>
              <a:t>, Polygon, MultiPoint, </a:t>
            </a:r>
            <a:r>
              <a:rPr lang="en-US" dirty="0" err="1"/>
              <a:t>MultiLineString</a:t>
            </a:r>
            <a:r>
              <a:rPr lang="en-US" dirty="0"/>
              <a:t>, and </a:t>
            </a:r>
            <a:r>
              <a:rPr lang="en-US" dirty="0" err="1"/>
              <a:t>MultiPolygon</a:t>
            </a:r>
            <a:r>
              <a:rPr lang="en-US" dirty="0"/>
              <a:t>.</a:t>
            </a:r>
          </a:p>
          <a:p>
            <a:r>
              <a:rPr lang="en-US" dirty="0"/>
              <a:t>It is a specialized form of JSON</a:t>
            </a:r>
          </a:p>
          <a:p>
            <a:pPr lvl="1"/>
            <a:r>
              <a:rPr lang="en-US" dirty="0"/>
              <a:t>text, human readable and editable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839825" y="1762562"/>
            <a:ext cx="4560849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"geometry": 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"coordinates":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[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[ 5.14341766, 52.0778029],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      [ 5.14370614, 52.0779004],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      [ 5.14379268, 52.0783791],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[ 5.14393693, 52.0787603],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[ 5.13998470, 52.07981525]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],</a:t>
            </a:r>
          </a:p>
          <a:p>
            <a:r>
              <a:rPr lang="en-US" sz="1600" b="1" dirty="0">
                <a:latin typeface="Lucida Console" panose="020B0609040504020204" pitchFamily="49" charset="0"/>
              </a:rPr>
              <a:t>    "type": "</a:t>
            </a:r>
            <a:r>
              <a:rPr lang="en-US" sz="1600" b="1" dirty="0" err="1">
                <a:latin typeface="Lucida Console" panose="020B0609040504020204" pitchFamily="49" charset="0"/>
              </a:rPr>
              <a:t>LineString</a:t>
            </a:r>
            <a:r>
              <a:rPr lang="en-US" sz="1600" b="1" dirty="0">
                <a:latin typeface="Lucida Console" panose="020B0609040504020204" pitchFamily="49" charset="0"/>
              </a:rPr>
              <a:t>"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F83AA6-2665-1038-AD64-56DEB55AE2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82977" y="230957"/>
            <a:ext cx="2245724" cy="2138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820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is a format for encoding a variety of geographic data structures (IETF RFC 7946).</a:t>
            </a:r>
          </a:p>
          <a:p>
            <a:r>
              <a:rPr lang="en-US" dirty="0"/>
              <a:t>It describes the following geometry types: Point, </a:t>
            </a:r>
            <a:r>
              <a:rPr lang="en-US" dirty="0" err="1"/>
              <a:t>LineString</a:t>
            </a:r>
            <a:r>
              <a:rPr lang="en-US" dirty="0"/>
              <a:t>, Polygon, MultiPoint, </a:t>
            </a:r>
            <a:r>
              <a:rPr lang="en-US" dirty="0" err="1"/>
              <a:t>MultiLineString</a:t>
            </a:r>
            <a:r>
              <a:rPr lang="en-US" dirty="0"/>
              <a:t>, and </a:t>
            </a:r>
            <a:r>
              <a:rPr lang="en-US" dirty="0" err="1"/>
              <a:t>MultiPolygon</a:t>
            </a:r>
            <a:r>
              <a:rPr lang="en-US" dirty="0"/>
              <a:t>.</a:t>
            </a:r>
          </a:p>
          <a:p>
            <a:r>
              <a:rPr lang="en-US" dirty="0"/>
              <a:t>It is a specialized form of JSON</a:t>
            </a:r>
          </a:p>
          <a:p>
            <a:pPr lvl="1"/>
            <a:r>
              <a:rPr lang="en-US" dirty="0"/>
              <a:t>text, human readable and editable</a:t>
            </a:r>
          </a:p>
          <a:p>
            <a:r>
              <a:rPr lang="en-US" dirty="0" err="1"/>
              <a:t>TopoJSON</a:t>
            </a:r>
            <a:r>
              <a:rPr lang="en-US" dirty="0"/>
              <a:t> is smartly compressed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e.g. removes duplication such as a doubly included shared border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839825" y="1762562"/>
            <a:ext cx="4560849" cy="393954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"geometry": </a:t>
            </a:r>
            <a:br>
              <a:rPr lang="en-US" sz="1600" dirty="0">
                <a:latin typeface="Lucida Console" panose="020B0609040504020204" pitchFamily="49" charset="0"/>
              </a:rPr>
            </a:br>
            <a:r>
              <a:rPr lang="en-US" sz="1600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"coordinates": 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[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[ 5.1461294, 52.078813],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[ 5.1451485, 52.0790354],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[ 5.1444273, 52.078210],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[ 5.1453649, 52.076969],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[ 5.1475285, 52.077244],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  [ 5.1482064, 52.0782016]    ],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  </a:t>
            </a:r>
            <a:r>
              <a:rPr lang="en-US" sz="1600" b="1" dirty="0">
                <a:latin typeface="Lucida Console" panose="020B0609040504020204" pitchFamily="49" charset="0"/>
              </a:rPr>
              <a:t>"type": "Polygon"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sz="1600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AD617C-F36E-A761-DF1D-B73D6DF878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1251" y="61451"/>
            <a:ext cx="2500426" cy="2191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5898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GeoJSON</a:t>
            </a:r>
            <a:r>
              <a:rPr lang="en-US" dirty="0"/>
              <a:t> Document consists of a Feature Collection object that contains one or multiple Features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Note: </a:t>
            </a:r>
            <a:r>
              <a:rPr lang="en-US" dirty="0" err="1"/>
              <a:t>TopoJSON</a:t>
            </a:r>
            <a:r>
              <a:rPr lang="en-US" dirty="0"/>
              <a:t> is smartly compressed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e.g. removes duplication such as a doubly included shared border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099496"/>
            <a:ext cx="5263375" cy="54692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839825" y="1182700"/>
            <a:ext cx="4560849" cy="5386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"type": "</a:t>
            </a:r>
            <a:r>
              <a:rPr lang="en-US" sz="1400" dirty="0" err="1">
                <a:latin typeface="Lucida Console" panose="020B0609040504020204" pitchFamily="49" charset="0"/>
              </a:rPr>
              <a:t>FeatureCollection</a:t>
            </a:r>
            <a:r>
              <a:rPr lang="en-US" sz="14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"features": [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"type": "Feature",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"properties": {},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"geometry": {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"coordinates": [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  5.143143, 52.077802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],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"type": "Point"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}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}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"type": "Feature",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"properties": {},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"geometry": {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"coordinates": [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  5.13999, 52.0797708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],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"type": "Point"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}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]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F6711-5280-D70B-7C42-49CC89D9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37" y="128239"/>
            <a:ext cx="2446708" cy="2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12DDB-7D4F-079A-F395-124638431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089376"/>
          </a:xfrm>
        </p:spPr>
        <p:txBody>
          <a:bodyPr/>
          <a:lstStyle/>
          <a:p>
            <a:r>
              <a:rPr lang="en-US" dirty="0"/>
              <a:t>Online tool (free) to visualize, edit and compose </a:t>
            </a:r>
            <a:r>
              <a:rPr lang="en-US" dirty="0" err="1"/>
              <a:t>GeoJSON</a:t>
            </a:r>
            <a:r>
              <a:rPr lang="en-US" dirty="0"/>
              <a:t> data set</a:t>
            </a:r>
          </a:p>
          <a:p>
            <a:pPr lvl="1"/>
            <a:r>
              <a:rPr lang="en-US" dirty="0"/>
              <a:t>upload or paste </a:t>
            </a:r>
            <a:r>
              <a:rPr lang="en-US" dirty="0" err="1"/>
              <a:t>GeoJSON</a:t>
            </a:r>
            <a:r>
              <a:rPr lang="en-US" dirty="0"/>
              <a:t> (or other Geo Data) to have it visualized</a:t>
            </a:r>
          </a:p>
          <a:p>
            <a:pPr lvl="1"/>
            <a:r>
              <a:rPr lang="en-US" dirty="0"/>
              <a:t>create points, lines and polygons on a map – thereby creating </a:t>
            </a:r>
            <a:r>
              <a:rPr lang="en-US" dirty="0" err="1"/>
              <a:t>GeoJSON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09" y="2573161"/>
            <a:ext cx="7865327" cy="389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4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72" y="1248936"/>
            <a:ext cx="2721060" cy="13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B64A1-2B0F-8090-DFF5-BCB22B356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0C292-B98C-66CB-63A6-58C07B7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58" y="771974"/>
            <a:ext cx="9272672" cy="5921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EB5C47-3BA2-B38C-5700-12E005E50137}"/>
              </a:ext>
            </a:extLst>
          </p:cNvPr>
          <p:cNvSpPr/>
          <p:nvPr/>
        </p:nvSpPr>
        <p:spPr>
          <a:xfrm flipH="1">
            <a:off x="8040028" y="2263698"/>
            <a:ext cx="354525" cy="1728439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B4649-A756-9EAF-D9E9-A17ADC20F753}"/>
              </a:ext>
            </a:extLst>
          </p:cNvPr>
          <p:cNvSpPr/>
          <p:nvPr/>
        </p:nvSpPr>
        <p:spPr>
          <a:xfrm>
            <a:off x="2778988" y="6229815"/>
            <a:ext cx="2949022" cy="39154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D13E5-1FBA-7704-8FDE-3BD375E1477C}"/>
              </a:ext>
            </a:extLst>
          </p:cNvPr>
          <p:cNvSpPr/>
          <p:nvPr/>
        </p:nvSpPr>
        <p:spPr>
          <a:xfrm flipH="1">
            <a:off x="2766341" y="1099496"/>
            <a:ext cx="1805658" cy="383357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9DA7B-0D55-A2C2-0099-204FC665BC7D}"/>
              </a:ext>
            </a:extLst>
          </p:cNvPr>
          <p:cNvSpPr/>
          <p:nvPr/>
        </p:nvSpPr>
        <p:spPr>
          <a:xfrm flipH="1">
            <a:off x="6234369" y="1148403"/>
            <a:ext cx="2160183" cy="383357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72" y="1248936"/>
            <a:ext cx="2721060" cy="13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B64A1-2B0F-8090-DFF5-BCB22B356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0C292-B98C-66CB-63A6-58C07B7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58" y="771974"/>
            <a:ext cx="9272672" cy="5921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78EA5-2EA4-3DDB-43A6-5B96A2E71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34" y="1076871"/>
            <a:ext cx="838200" cy="2124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1BD5F-7A5B-B1A3-AEE2-47ACBFB8C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538" y="1073914"/>
            <a:ext cx="2542857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9FA9D-0A73-8A75-034F-07E2CAAD8E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35112-448D-BB26-F0F3-9ED0C7FE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Gimme geodata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4FA81-39EA-AD65-68A9-28DDBF7DA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location </a:t>
            </a:r>
          </a:p>
          <a:p>
            <a:r>
              <a:rPr lang="en-US" dirty="0"/>
              <a:t>Download </a:t>
            </a:r>
            <a:r>
              <a:rPr lang="en-US" dirty="0" err="1"/>
              <a:t>GeoJSON</a:t>
            </a:r>
            <a:r>
              <a:rPr lang="en-US" dirty="0"/>
              <a:t> boundary file</a:t>
            </a:r>
            <a:br>
              <a:rPr lang="en-US" dirty="0"/>
            </a:br>
            <a:r>
              <a:rPr lang="en-US" dirty="0"/>
              <a:t>for any area the location is part of</a:t>
            </a:r>
          </a:p>
          <a:p>
            <a:pPr lvl="1"/>
            <a:r>
              <a:rPr lang="en-US" dirty="0"/>
              <a:t>municipality, province, state,</a:t>
            </a:r>
            <a:br>
              <a:rPr lang="en-US" dirty="0"/>
            </a:br>
            <a:r>
              <a:rPr lang="en-US" dirty="0"/>
              <a:t>country, “</a:t>
            </a:r>
            <a:r>
              <a:rPr lang="en-US" dirty="0" err="1"/>
              <a:t>waterschap</a:t>
            </a:r>
            <a:r>
              <a:rPr lang="en-US" dirty="0"/>
              <a:t>”, tourist</a:t>
            </a:r>
            <a:br>
              <a:rPr lang="en-US" dirty="0"/>
            </a:br>
            <a:r>
              <a:rPr lang="en-US" dirty="0"/>
              <a:t>attraction, police region</a:t>
            </a:r>
          </a:p>
          <a:p>
            <a:r>
              <a:rPr lang="en-US" dirty="0"/>
              <a:t>Use </a:t>
            </a:r>
            <a:r>
              <a:rPr lang="en-US" dirty="0" err="1"/>
              <a:t>GeoJSON</a:t>
            </a:r>
            <a:r>
              <a:rPr lang="en-US" dirty="0"/>
              <a:t> for whatever fun </a:t>
            </a:r>
            <a:br>
              <a:rPr lang="en-US" dirty="0"/>
            </a:br>
            <a:r>
              <a:rPr lang="en-US" dirty="0"/>
              <a:t>you want to have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hanshack.com/geotools/gimmegeodata/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D307AC-9A02-69E8-3663-34508FC089C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43CC8-E162-A62C-1DDA-85EA954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20" y="151582"/>
            <a:ext cx="5082007" cy="549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B899-16D8-42D8-91E5-DBF6113E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14" y="3646251"/>
            <a:ext cx="5657385" cy="280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9A4AA4-051D-5FC5-5A32-1DD8363C64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09F66-91D5-8004-8871-E4DC9AB9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</a:t>
            </a:r>
            <a:r>
              <a:rPr lang="en-US" dirty="0" err="1"/>
              <a:t>pointmap</a:t>
            </a:r>
            <a:r>
              <a:rPr lang="en-US" dirty="0"/>
              <a:t> from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1AE2F-DAE1-B615-9CB9-49B257706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273534" cy="4728632"/>
          </a:xfrm>
        </p:spPr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processes </a:t>
            </a:r>
            <a:r>
              <a:rPr lang="en-US" dirty="0" err="1"/>
              <a:t>GeoJSON</a:t>
            </a:r>
            <a:r>
              <a:rPr lang="en-US" dirty="0"/>
              <a:t> data – speeding up the creation of point maps</a:t>
            </a:r>
          </a:p>
          <a:p>
            <a:pPr lvl="1"/>
            <a:r>
              <a:rPr lang="en-US" dirty="0"/>
              <a:t>many markers can be created from a single file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MyMaps</a:t>
            </a:r>
            <a:r>
              <a:rPr lang="en-US" dirty="0"/>
              <a:t> cannot load </a:t>
            </a:r>
            <a:r>
              <a:rPr lang="en-US" dirty="0" err="1"/>
              <a:t>GeoJSON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if we can convert </a:t>
            </a:r>
            <a:r>
              <a:rPr lang="en-US" dirty="0" err="1"/>
              <a:t>GeoJSON</a:t>
            </a:r>
            <a:r>
              <a:rPr lang="en-US" dirty="0"/>
              <a:t> to KML/KMZ, then we are good – let’s talk formats and then conversion</a:t>
            </a:r>
          </a:p>
          <a:p>
            <a:pPr lvl="1"/>
            <a:r>
              <a:rPr lang="en-US" dirty="0"/>
              <a:t>tool tip: mapshaper.org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55D5A2-4070-7B84-2C77-9BF0F00E5BE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B0E91-15CD-06E0-A91B-8CC7E99A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03" y="923294"/>
            <a:ext cx="4973968" cy="452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6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0BDEE-EF14-F5A1-6118-4CC3C66BFE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97E03-2DAA-242C-29D2-1BD2E212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281C3-2785-D7AF-E425-0718A017A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3428999"/>
            <a:ext cx="10273152" cy="2783417"/>
          </a:xfrm>
        </p:spPr>
        <p:txBody>
          <a:bodyPr/>
          <a:lstStyle/>
          <a:p>
            <a:r>
              <a:rPr lang="en-US" dirty="0"/>
              <a:t>Vector: instructions for drawing elements</a:t>
            </a:r>
          </a:p>
          <a:p>
            <a:r>
              <a:rPr lang="en-US" dirty="0"/>
              <a:t>Raster: pixels that visualize everything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8D8A98-7A66-9330-00C5-5A4E1CE0211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17471-CB2F-99D0-09E6-D1AC167D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3" y="3276672"/>
            <a:ext cx="5794116" cy="3259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15901-346B-C168-BBC8-55B269A0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4" y="1297204"/>
            <a:ext cx="4393412" cy="2131796"/>
          </a:xfrm>
          <a:prstGeom prst="rect">
            <a:avLst/>
          </a:prstGeom>
        </p:spPr>
      </p:pic>
      <p:pic>
        <p:nvPicPr>
          <p:cNvPr id="4100" name="Picture 4" descr="Raster (Bitmap) vs Vector">
            <a:extLst>
              <a:ext uri="{FF2B5EF4-FFF2-40B4-BE49-F238E27FC236}">
                <a16:creationId xmlns:a16="http://schemas.microsoft.com/office/drawing/2014/main" id="{E89152FA-D7BD-CB68-DF87-87FBAE13A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/>
        </p:blipFill>
        <p:spPr bwMode="auto">
          <a:xfrm>
            <a:off x="5775025" y="1180148"/>
            <a:ext cx="4810125" cy="19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– vector vs raster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GeoData</a:t>
            </a:r>
            <a:r>
              <a:rPr lang="en-US" dirty="0"/>
              <a:t> Vector: </a:t>
            </a:r>
          </a:p>
          <a:p>
            <a:pPr lvl="1"/>
            <a:r>
              <a:rPr lang="en-US" dirty="0"/>
              <a:t>describe points, lines, areas (boundaries) in </a:t>
            </a:r>
            <a:br>
              <a:rPr lang="en-US" dirty="0"/>
            </a:br>
            <a:r>
              <a:rPr lang="en-US" dirty="0"/>
              <a:t>terms of geo-coordinates with associated </a:t>
            </a:r>
            <a:br>
              <a:rPr lang="en-US" dirty="0"/>
            </a:br>
            <a:r>
              <a:rPr lang="en-US" dirty="0"/>
              <a:t>meta-data</a:t>
            </a:r>
          </a:p>
          <a:p>
            <a:pPr lvl="1"/>
            <a:r>
              <a:rPr lang="en-US" dirty="0"/>
              <a:t>formats: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TopoJSON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KML/KMZ (Google), Shape File (Esri), </a:t>
            </a:r>
            <a:br>
              <a:rPr lang="en-US" dirty="0"/>
            </a:br>
            <a:r>
              <a:rPr lang="en-US" dirty="0"/>
              <a:t>GML (XML extension), OSM (PBF), </a:t>
            </a:r>
            <a:br>
              <a:rPr lang="en-US" dirty="0"/>
            </a:br>
            <a:r>
              <a:rPr lang="en-US" dirty="0"/>
              <a:t>GPX (GPS XML), CSV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GeoData</a:t>
            </a:r>
            <a:r>
              <a:rPr lang="en-US" dirty="0"/>
              <a:t> Raster:</a:t>
            </a:r>
          </a:p>
          <a:p>
            <a:pPr lvl="1"/>
            <a:r>
              <a:rPr lang="en-US" dirty="0"/>
              <a:t>visualize geo information associated with </a:t>
            </a:r>
            <a:br>
              <a:rPr lang="en-US" dirty="0"/>
            </a:br>
            <a:r>
              <a:rPr lang="en-US" dirty="0"/>
              <a:t>geo-coordinates using pixels</a:t>
            </a:r>
          </a:p>
          <a:p>
            <a:pPr lvl="1"/>
            <a:r>
              <a:rPr lang="en-US" dirty="0"/>
              <a:t>formats/protocols: WMS, Geo TIFF, Esri</a:t>
            </a:r>
            <a:br>
              <a:rPr lang="en-US" dirty="0"/>
            </a:br>
            <a:r>
              <a:rPr lang="en-US" dirty="0"/>
              <a:t>Grid, </a:t>
            </a:r>
            <a:r>
              <a:rPr lang="en-US" dirty="0" err="1"/>
              <a:t>MBTiles</a:t>
            </a:r>
            <a:r>
              <a:rPr lang="en-US" dirty="0"/>
              <a:t>, regular image formats </a:t>
            </a:r>
            <a:br>
              <a:rPr lang="en-US" dirty="0"/>
            </a:br>
            <a:r>
              <a:rPr lang="en-US" dirty="0"/>
              <a:t>JPEG, PNG, ..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Data processing, analysis and mapping - SIGLES">
            <a:extLst>
              <a:ext uri="{FF2B5EF4-FFF2-40B4-BE49-F238E27FC236}">
                <a16:creationId xmlns:a16="http://schemas.microsoft.com/office/drawing/2014/main" id="{6DEE9572-7014-2923-8C63-4AE76CD5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87" y="1880010"/>
            <a:ext cx="64865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manage IP Addresses in Excel - ICTShore.com">
            <a:extLst>
              <a:ext uri="{FF2B5EF4-FFF2-40B4-BE49-F238E27FC236}">
                <a16:creationId xmlns:a16="http://schemas.microsoft.com/office/drawing/2014/main" id="{7EA1E455-D663-DF81-0D82-480DF1C8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288" y="347524"/>
            <a:ext cx="2640534" cy="28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13F1D-2C66-C1B7-D17B-9404AC9335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E07E7-A8E5-EAEB-C418-85292F80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related data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680C2E-6AC0-E25E-81D2-E7BF0470091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B8D86-D062-0ADC-0018-3D77D20F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8" y="1275740"/>
            <a:ext cx="4325403" cy="262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66F38-15AB-FC69-9015-2BB85533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4" y="3031844"/>
            <a:ext cx="5625351" cy="351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39F9C-7B78-C70C-FA8C-5BFE6E060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443" y="748671"/>
            <a:ext cx="2057719" cy="565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50F005-5DBE-DE13-C5B3-D9BD6971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082" y="183324"/>
            <a:ext cx="2085714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D920A-4703-E14F-1AEC-AE208FAB0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47" y="3458199"/>
            <a:ext cx="4349600" cy="294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6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iling at different zoom levels">
            <a:extLst>
              <a:ext uri="{FF2B5EF4-FFF2-40B4-BE49-F238E27FC236}">
                <a16:creationId xmlns:a16="http://schemas.microsoft.com/office/drawing/2014/main" id="{A25EE998-29EA-258A-11FE-46AE942E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03" y="957645"/>
            <a:ext cx="6299046" cy="5491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tch The Billion Dollar Code | Netflix Official Site">
            <a:extLst>
              <a:ext uri="{FF2B5EF4-FFF2-40B4-BE49-F238E27FC236}">
                <a16:creationId xmlns:a16="http://schemas.microsoft.com/office/drawing/2014/main" id="{8AEC7DD3-DB42-679E-4879-0F794FDF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8" y="1118247"/>
            <a:ext cx="4616605" cy="258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les">
            <a:extLst>
              <a:ext uri="{FF2B5EF4-FFF2-40B4-BE49-F238E27FC236}">
                <a16:creationId xmlns:a16="http://schemas.microsoft.com/office/drawing/2014/main" id="{1F1500B0-0834-5A08-A53D-AD51A895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8" y="3876387"/>
            <a:ext cx="4316086" cy="26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4136" y="1483785"/>
            <a:ext cx="6349014" cy="1212841"/>
          </a:xfrm>
        </p:spPr>
        <p:txBody>
          <a:bodyPr/>
          <a:lstStyle/>
          <a:p>
            <a:r>
              <a:rPr lang="en-US" dirty="0"/>
              <a:t>Tiles are usually 256 x 256 pixels, PNG, 20-40kb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iling at different zoom levels">
            <a:extLst>
              <a:ext uri="{FF2B5EF4-FFF2-40B4-BE49-F238E27FC236}">
                <a16:creationId xmlns:a16="http://schemas.microsoft.com/office/drawing/2014/main" id="{A25EE998-29EA-258A-11FE-46AE942E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9" y="1645275"/>
            <a:ext cx="4379770" cy="381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C225-8578-120E-E80C-8C040CD2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36" y="2849958"/>
            <a:ext cx="71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FA891-0680-2899-7D7C-D76E1E4F1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8B72B-8523-C538-498C-FB9CCD7C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services – exposing </a:t>
            </a:r>
            <a:r>
              <a:rPr lang="en-US"/>
              <a:t>raster tiles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2FF9C-C401-5DC4-86CC-AD0617D29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Open Street Map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Bing Maps</a:t>
            </a:r>
          </a:p>
          <a:p>
            <a:r>
              <a:rPr lang="en-US" dirty="0" err="1"/>
              <a:t>MapTiler</a:t>
            </a:r>
            <a:endParaRPr lang="en-US" dirty="0"/>
          </a:p>
          <a:p>
            <a:r>
              <a:rPr lang="en-US" dirty="0"/>
              <a:t>Stamen</a:t>
            </a:r>
          </a:p>
          <a:p>
            <a:r>
              <a:rPr lang="en-US" dirty="0" err="1"/>
              <a:t>MapBox</a:t>
            </a:r>
            <a:endParaRPr lang="en-US" dirty="0"/>
          </a:p>
          <a:p>
            <a:r>
              <a:rPr lang="en-US" dirty="0" err="1"/>
              <a:t>Thunderforest</a:t>
            </a:r>
            <a:endParaRPr lang="en-US" dirty="0"/>
          </a:p>
          <a:p>
            <a:r>
              <a:rPr lang="en-US" dirty="0"/>
              <a:t>custom hosted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MapBox</a:t>
            </a:r>
            <a:r>
              <a:rPr lang="en-US" dirty="0"/>
              <a:t> Studio – create custom maps, export vector or tile format, host on </a:t>
            </a:r>
            <a:r>
              <a:rPr lang="en-US" dirty="0" err="1"/>
              <a:t>MapBox</a:t>
            </a:r>
            <a:r>
              <a:rPr lang="en-US" dirty="0"/>
              <a:t> or DIY</a:t>
            </a:r>
          </a:p>
          <a:p>
            <a:pPr lvl="1"/>
            <a:r>
              <a:rPr lang="en-US" dirty="0"/>
              <a:t>open source: </a:t>
            </a:r>
            <a:r>
              <a:rPr lang="en-US" dirty="0" err="1"/>
              <a:t>TileMill</a:t>
            </a:r>
            <a:r>
              <a:rPr lang="en-US" dirty="0"/>
              <a:t> (discontinued?), </a:t>
            </a:r>
            <a:r>
              <a:rPr lang="en-US" dirty="0" err="1"/>
              <a:t>Maputnik</a:t>
            </a:r>
            <a:r>
              <a:rPr lang="en-US" dirty="0"/>
              <a:t>, QGIS</a:t>
            </a:r>
          </a:p>
          <a:p>
            <a:pPr lvl="1"/>
            <a:r>
              <a:rPr lang="en-US" dirty="0"/>
              <a:t>commercial: ArcGIS, CARTO Builder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0B9817-3E9B-F3CE-BBF4-D99A3638408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19 Working with Web Map Services - WMS — GemGIS - Spatial data processing  for geomodeling">
            <a:extLst>
              <a:ext uri="{FF2B5EF4-FFF2-40B4-BE49-F238E27FC236}">
                <a16:creationId xmlns:a16="http://schemas.microsoft.com/office/drawing/2014/main" id="{CCC7D1FB-5C87-4D6C-3F9A-6A9CE1D1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09" y="1483785"/>
            <a:ext cx="7686907" cy="308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43C18-C9BC-AC3A-873B-8FFF6CC8F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33E66-B89E-70A5-4951-7C722418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Shaper – convert formats … and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6A847-CC23-8501-3AA8-630CDBE94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pPr lvl="1"/>
            <a:r>
              <a:rPr lang="en-US" dirty="0"/>
              <a:t>upload file, paste geo data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Edit</a:t>
            </a:r>
          </a:p>
          <a:p>
            <a:r>
              <a:rPr lang="en-US" dirty="0"/>
              <a:t>Simplify</a:t>
            </a:r>
          </a:p>
          <a:p>
            <a:r>
              <a:rPr lang="en-US" dirty="0"/>
              <a:t>Project</a:t>
            </a:r>
          </a:p>
          <a:p>
            <a:r>
              <a:rPr lang="en-US" dirty="0"/>
              <a:t>Convert and Export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06756B-26A7-8176-1CC0-57E71B54D93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573BA-B0BE-F287-BC45-5F4DA70D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17" y="1137419"/>
            <a:ext cx="7151649" cy="354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8DD5-DB4D-8E6E-8548-907EFDA3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42" y="3113505"/>
            <a:ext cx="4219415" cy="330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3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43C18-C9BC-AC3A-873B-8FFF6CC8F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33E66-B89E-70A5-4951-7C722418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Shaper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6A847-CC23-8501-3AA8-630CDBE94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pPr lvl="1"/>
            <a:r>
              <a:rPr lang="en-US" dirty="0"/>
              <a:t>upload file, paste geo data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Edit (filter/combine/remove/clip/…)</a:t>
            </a:r>
          </a:p>
          <a:p>
            <a:pPr lvl="1"/>
            <a:r>
              <a:rPr lang="en-US" dirty="0"/>
              <a:t>programmatically in console</a:t>
            </a:r>
          </a:p>
          <a:p>
            <a:r>
              <a:rPr lang="en-US" dirty="0"/>
              <a:t>Simplify</a:t>
            </a:r>
          </a:p>
          <a:p>
            <a:r>
              <a:rPr lang="en-US" dirty="0"/>
              <a:t>Project</a:t>
            </a:r>
          </a:p>
          <a:p>
            <a:r>
              <a:rPr lang="en-US" dirty="0"/>
              <a:t>Convert and Export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06756B-26A7-8176-1CC0-57E71B54D93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C8DD5-DB4D-8E6E-8548-907EFDA3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42" y="1099495"/>
            <a:ext cx="5654382" cy="442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EB81B-1598-ECB0-636C-ABA2E850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26" y="3787312"/>
            <a:ext cx="1703643" cy="1731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82045-11A8-FF6B-9887-4D6D447B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582" y="414016"/>
            <a:ext cx="2857143" cy="31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90FD8D-6D8F-DCD0-E352-FD1DC0608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16" y="536957"/>
            <a:ext cx="2790476" cy="2038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7AEFE-DCA0-D46E-523F-BD6EAA635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817" y="4279456"/>
            <a:ext cx="2944026" cy="212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730FEE-BD28-005C-0CE7-B4F7D985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92" y="3657217"/>
            <a:ext cx="3547733" cy="289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A2165E-994F-F518-FC11-6406BDC93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60" y="3331663"/>
            <a:ext cx="360000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AE839-C575-A548-A5C7-5E7A8F7C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0DBDE-1AA5-7B72-0BCC-FCB6EE44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Sentences – smart </a:t>
            </a:r>
            <a:r>
              <a:rPr lang="en-US" dirty="0" err="1"/>
              <a:t>geojson</a:t>
            </a:r>
            <a:r>
              <a:rPr lang="en-US" dirty="0"/>
              <a:t> editing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7B10E-8A0C-4330-E722-643A2B1213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mapshaper</a:t>
            </a:r>
            <a:r>
              <a:rPr lang="en-US" dirty="0"/>
              <a:t> with pretty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3DF552-9104-C19E-1DF0-C52CA87BCBD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DD77-7DB4-9720-23F6-91F508E3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2253" y="1049369"/>
            <a:ext cx="7597524" cy="5367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2396D-31C6-B675-CFA9-6EDC002C29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1F7C8C-B6DD-3048-DC93-508389F7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Geotools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E2507-0A59-D5DA-6745-069060D1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B86C97-6B99-2A51-483C-E010FBC76ED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F44A6-A882-85BC-BCAF-993053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93" y="1043415"/>
            <a:ext cx="5553611" cy="542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93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FC82D5-2560-C9D3-A8CD-5B6518D451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C3ACB-8451-4A90-E71F-70C158F6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Geo data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7B8C-04AC-2640-4DB3-20EA2D432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that is associated with administrative units that can be visualized on a map</a:t>
            </a:r>
          </a:p>
          <a:p>
            <a:pPr lvl="1"/>
            <a:r>
              <a:rPr lang="en-US" dirty="0"/>
              <a:t>statistics per street | area | city | province/state | country | continent</a:t>
            </a:r>
          </a:p>
          <a:p>
            <a:pPr lvl="1"/>
            <a:r>
              <a:rPr lang="en-US" dirty="0"/>
              <a:t>politic (election), economic, demographic, cultural, …</a:t>
            </a:r>
          </a:p>
          <a:p>
            <a:r>
              <a:rPr lang="en-US" dirty="0"/>
              <a:t>Data for a location or area: measurements, characteristics</a:t>
            </a:r>
          </a:p>
          <a:p>
            <a:pPr lvl="1"/>
            <a:r>
              <a:rPr lang="en-US" dirty="0"/>
              <a:t>altitude, vegetation, fauna, soil, temperature, ..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Vector Maps – visualizing localized shapes </a:t>
            </a:r>
          </a:p>
          <a:p>
            <a:pPr lvl="1"/>
            <a:r>
              <a:rPr lang="en-US" dirty="0" err="1"/>
              <a:t>GeoJSON</a:t>
            </a:r>
            <a:r>
              <a:rPr lang="en-US" dirty="0"/>
              <a:t> polyline shapes of geographical region boundaries</a:t>
            </a:r>
            <a:br>
              <a:rPr lang="en-US" dirty="0"/>
            </a:br>
            <a:r>
              <a:rPr lang="en-US" dirty="0"/>
              <a:t>(geojson-maps.ash.ms/, Gimme Geodata)</a:t>
            </a:r>
          </a:p>
          <a:p>
            <a:pPr lvl="1"/>
            <a:r>
              <a:rPr lang="en-US" dirty="0"/>
              <a:t>ProRail vector data for all Dutch rail infrastructure, </a:t>
            </a:r>
            <a:br>
              <a:rPr lang="en-US" dirty="0"/>
            </a:br>
            <a:r>
              <a:rPr lang="en-US" dirty="0"/>
              <a:t>Rijkswaterstaat vector data for highways</a:t>
            </a:r>
          </a:p>
          <a:p>
            <a:r>
              <a:rPr lang="en-US" dirty="0"/>
              <a:t>Raster Maps – visualizing areas in pixels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3E912F-EAB1-4F46-DC86-F5075F8D260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14812-9FD1-CCDB-FA3E-B0D6BFC5C0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42958" y="689625"/>
            <a:ext cx="2684384" cy="1329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21FBB-3B58-F17C-8839-0B2548D7B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4958" y="1969057"/>
            <a:ext cx="2684384" cy="1840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A2D19-B8AB-B691-06C7-8A07993D6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8300" y="5088689"/>
            <a:ext cx="2949042" cy="148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D1EA7-DEC4-F67A-F110-136EE4D487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8537" y="3298666"/>
            <a:ext cx="2537984" cy="1643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2A8C0-669A-5FA6-C156-D7C7130895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2267" y="4328088"/>
            <a:ext cx="2401250" cy="2194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51460-0A09-49B2-88C1-081FBC7635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267" y="2556055"/>
            <a:ext cx="2147436" cy="1374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0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EB32AA3-6976-7AAE-CDA5-0AB73306146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84DCC1E-CCA0-317E-8EAD-2BD891235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Dutch government open geodata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8FD39CC-7F63-2409-06E4-2EAA0740021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5BB10DE-67F4-3660-2AB3-49AD3BC1C3F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6670253-5339-5FA9-0BA0-8A271A1212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17" y="934481"/>
            <a:ext cx="7518498" cy="51540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210E8B-E309-7BC1-5912-C30077966F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743" y="2041886"/>
            <a:ext cx="6803140" cy="445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752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0EF505B-E6BA-78BF-EF31-E074CDC12E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A072AC9-5B02-1D4E-808A-67AFB3E31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5342D41-D193-680E-342B-9146809AE23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FA156EC-C01E-01BE-8432-4394B5A7046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E1BB3A-677F-9C53-6200-4A23A2579F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12" y="120294"/>
            <a:ext cx="8798312" cy="41980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694583-83E2-7097-78F6-42AB90782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7612" y="2442160"/>
            <a:ext cx="8442876" cy="400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74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51F27-EB4A-36C9-6D4E-29675B75C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1EF91-FE06-A4A4-2081-9630D28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28674-BF1A-8D3A-5B52-7E906D3D3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B32864-89DA-8FE5-5648-3F89F899045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C1581-B7F7-3606-641C-C362A020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0" y="230957"/>
            <a:ext cx="8654009" cy="2980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3EBB4-4E92-8673-5C93-96FE6B81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085" y="2483096"/>
            <a:ext cx="3707300" cy="409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898E9-7A86-4AE1-17AF-5718F473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24" y="2877397"/>
            <a:ext cx="6124692" cy="2532589"/>
          </a:xfrm>
          <a:prstGeom prst="rect">
            <a:avLst/>
          </a:prstGeom>
        </p:spPr>
      </p:pic>
      <p:pic>
        <p:nvPicPr>
          <p:cNvPr id="4098" name="Picture 2" descr="a faithful attempt: Pirate Treasure Maps">
            <a:extLst>
              <a:ext uri="{FF2B5EF4-FFF2-40B4-BE49-F238E27FC236}">
                <a16:creationId xmlns:a16="http://schemas.microsoft.com/office/drawing/2014/main" id="{3CC0A878-161C-03C0-39CB-18CFBA4B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08" y="4872603"/>
            <a:ext cx="3032337" cy="20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horopleth map | the R Graph Gallery">
            <a:extLst>
              <a:ext uri="{FF2B5EF4-FFF2-40B4-BE49-F238E27FC236}">
                <a16:creationId xmlns:a16="http://schemas.microsoft.com/office/drawing/2014/main" id="{B6E6EF03-8A76-BEA4-31C2-5DB34430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30" y="333413"/>
            <a:ext cx="3016119" cy="30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A06CCD-9D8B-F4BF-6863-FBD4A1391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392" y="3029392"/>
            <a:ext cx="2979515" cy="317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9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274B4-D3A8-D64E-C2A0-2EC264013A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B9442-4AD8-C0AB-3866-98566AB3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9B392-FDF0-EEE5-86FE-C6B2A0BE8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FBEDA5-7A3A-D072-FB1E-E380F92F9B2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98E41A0-337A-AC20-A4BD-C7F5F6CEA2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82" y="230957"/>
            <a:ext cx="5948218" cy="4616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D8CA663-3C4C-4D86-A39D-B3E2F004F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63502"/>
            <a:ext cx="5973410" cy="4605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53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63274B4-D3A8-D64E-C2A0-2EC264013A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67B9442-4AD8-C0AB-3866-98566AB34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B9B392-FDF0-EEE5-86FE-C6B2A0BE88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WMS Service</a:t>
            </a:r>
            <a:br>
              <a:rPr lang="en-US" dirty="0"/>
            </a:br>
            <a:r>
              <a:rPr lang="en-US" dirty="0"/>
              <a:t>connected in QGIS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FFBEDA5-7A3A-D072-FB1E-E380F92F9B2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D8CA663-3C4C-4D86-A39D-B3E2F004F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97" y="108293"/>
            <a:ext cx="2983648" cy="23003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EE3E66B-6261-7B36-9287-733FE43196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2154" y="536957"/>
            <a:ext cx="8939603" cy="6018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3134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FC82D5-2560-C9D3-A8CD-5B6518D451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C3ACB-8451-4A90-E71F-70C158F6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Geo data sets – some URLs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7B8C-04AC-2640-4DB3-20EA2D432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271462" lvl="1" indent="0">
              <a:buNone/>
            </a:pPr>
            <a:r>
              <a:rPr lang="en-US" dirty="0">
                <a:hlinkClick r:id="rId3"/>
              </a:rPr>
              <a:t>https://www.pdok.nl/</a:t>
            </a:r>
            <a:endParaRPr lang="en-US" dirty="0"/>
          </a:p>
          <a:p>
            <a:pPr marL="271462" lvl="1" indent="0">
              <a:buNone/>
            </a:pPr>
            <a:r>
              <a:rPr lang="en-US" dirty="0">
                <a:hlinkClick r:id="rId4"/>
              </a:rPr>
              <a:t>https://ec.europa.eu/eurostat/web/gisco/geodata/reference-data</a:t>
            </a:r>
            <a:endParaRPr lang="en-US" dirty="0"/>
          </a:p>
          <a:p>
            <a:pPr marL="271462" lvl="1" indent="0">
              <a:buNone/>
            </a:pPr>
            <a:r>
              <a:rPr lang="en-US" dirty="0">
                <a:hlinkClick r:id="rId5"/>
              </a:rPr>
              <a:t>https://data.un.org/</a:t>
            </a:r>
            <a:endParaRPr lang="en-US" dirty="0"/>
          </a:p>
          <a:p>
            <a:pPr marL="271462" lvl="1" indent="0">
              <a:buNone/>
            </a:pPr>
            <a:r>
              <a:rPr lang="en-US" dirty="0"/>
              <a:t>https://datacatalog.worldbank.org/home</a:t>
            </a:r>
          </a:p>
          <a:p>
            <a:pPr marL="271462" lvl="1" indent="0">
              <a:buNone/>
            </a:pPr>
            <a:r>
              <a:rPr lang="en-US" dirty="0">
                <a:hlinkClick r:id="rId6"/>
              </a:rPr>
              <a:t>https://www.opendatanetwork.com/</a:t>
            </a:r>
            <a:endParaRPr lang="en-US" dirty="0"/>
          </a:p>
          <a:p>
            <a:pPr marL="271462" lvl="1" indent="0">
              <a:buNone/>
            </a:pPr>
            <a:r>
              <a:rPr lang="en-US" dirty="0">
                <a:hlinkClick r:id="rId7"/>
              </a:rPr>
              <a:t>https://cartographyvectors.com/</a:t>
            </a:r>
            <a:endParaRPr lang="en-US" dirty="0"/>
          </a:p>
          <a:p>
            <a:pPr marL="271462" lvl="1" indent="0">
              <a:buNone/>
            </a:pPr>
            <a:r>
              <a:rPr lang="en-US" dirty="0">
                <a:hlinkClick r:id="rId8"/>
              </a:rPr>
              <a:t>https://gadm.org/</a:t>
            </a:r>
            <a:r>
              <a:rPr lang="en-US" dirty="0"/>
              <a:t> - maps and spatial data for Administrative Units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3E912F-EAB1-4F46-DC86-F5075F8D260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14812-9FD1-CCDB-FA3E-B0D6BFC5C0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68758" y="868717"/>
            <a:ext cx="2684384" cy="13296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721FBB-3B58-F17C-8839-0B2548D7BB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70772" y="1559184"/>
            <a:ext cx="1342192" cy="9201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A2D19-B8AB-B691-06C7-8A07993D60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8193" y="3526219"/>
            <a:ext cx="2949042" cy="148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D1EA7-DEC4-F67A-F110-136EE4D4871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716369" y="1330453"/>
            <a:ext cx="2537984" cy="1643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2A8C0-669A-5FA6-C156-D7C71308952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405501" y="3217132"/>
            <a:ext cx="1521841" cy="13905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51460-0A09-49B2-88C1-081FBC76359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089799" y="2033401"/>
            <a:ext cx="2147436" cy="13749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412C54-3046-7E79-E50D-ED3099FC377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16369" y="4948371"/>
            <a:ext cx="2139278" cy="1597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8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706E7C-E698-948B-574A-301E9B93F74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B68EBA9-19A6-CDCC-54D6-8C81F85A1E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9AAFA6-3814-2487-9BB5-7DE856C1D5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Why? 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Simple Maps, simple tools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Chloropleth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Point Map using Data Wrapper, Google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MyMaps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and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StoryMap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Geo Data – coordinates, format and tool: geojson.io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Geo Data Sets – publicly available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Socrata Open Data Sets, PDOK, 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United Nations,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Eurostat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, Dutch CBS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and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 Nationaal </a:t>
            </a:r>
            <a:r>
              <a:rPr lang="nl-NL" dirty="0" err="1">
                <a:solidFill>
                  <a:schemeClr val="bg1">
                    <a:lumMod val="75000"/>
                  </a:schemeClr>
                </a:solidFill>
              </a:rPr>
              <a:t>GeoRegister</a:t>
            </a:r>
            <a:r>
              <a:rPr lang="nl-NL" dirty="0">
                <a:solidFill>
                  <a:schemeClr val="bg1">
                    <a:lumMod val="75000"/>
                  </a:schemeClr>
                </a:solidFill>
              </a:rPr>
              <a:t>, ProRail 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</a:p>
          <a:p>
            <a:pPr lvl="1"/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MapShaper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for converting formats, inspecting and manipulating data</a:t>
            </a:r>
          </a:p>
          <a:p>
            <a:r>
              <a:rPr lang="en-US" dirty="0" err="1"/>
              <a:t>MapWarper</a:t>
            </a:r>
            <a:r>
              <a:rPr lang="en-US" dirty="0"/>
              <a:t> – for </a:t>
            </a:r>
            <a:r>
              <a:rPr lang="en-US" dirty="0" err="1"/>
              <a:t>georectifying</a:t>
            </a:r>
            <a:r>
              <a:rPr lang="en-US" dirty="0"/>
              <a:t> custom images of maps (historic, fantasy or otherwise)</a:t>
            </a:r>
          </a:p>
          <a:p>
            <a:r>
              <a:rPr lang="en-US" dirty="0"/>
              <a:t>QGIS – geo data scientist’s workbench (all of the above and more)</a:t>
            </a:r>
          </a:p>
          <a:p>
            <a:endParaRPr lang="en-US" dirty="0"/>
          </a:p>
          <a:p>
            <a:r>
              <a:rPr lang="en-US" dirty="0"/>
              <a:t>Integrating custom, interactive, dynamic in web applications using Leaflet and OpenStreetMap</a:t>
            </a:r>
          </a:p>
          <a:p>
            <a:pPr lvl="1"/>
            <a:r>
              <a:rPr lang="en-US" dirty="0"/>
              <a:t>demonstration of Conclusion </a:t>
            </a:r>
            <a:r>
              <a:rPr lang="en-US" dirty="0" err="1"/>
              <a:t>FotoMapp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6727DE6-4492-19B5-95F4-D6CC48673B9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88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F257-0A59-3CA7-A0AE-18B31D4FF0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98FC-DD2B-B4A1-EFB2-4D5C2EDA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mapwarper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66209-C39A-D4E1-5464-8FB45878C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turn images that can</a:t>
            </a:r>
            <a:br>
              <a:rPr lang="en-US" dirty="0"/>
            </a:br>
            <a:r>
              <a:rPr lang="en-US" dirty="0"/>
              <a:t>be mapped to geo coordinates</a:t>
            </a:r>
            <a:br>
              <a:rPr lang="en-US" dirty="0"/>
            </a:br>
            <a:r>
              <a:rPr lang="en-US" dirty="0"/>
              <a:t>into tiles served by WMS or</a:t>
            </a:r>
            <a:br>
              <a:rPr lang="en-US" dirty="0"/>
            </a:br>
            <a:r>
              <a:rPr lang="en-US" dirty="0"/>
              <a:t>Tiles service</a:t>
            </a:r>
          </a:p>
          <a:p>
            <a:pPr lvl="1"/>
            <a:r>
              <a:rPr lang="en-US" dirty="0"/>
              <a:t>or exported to KML/KMZ, </a:t>
            </a:r>
            <a:br>
              <a:rPr lang="en-US" dirty="0"/>
            </a:br>
            <a:r>
              <a:rPr lang="en-US" dirty="0" err="1"/>
              <a:t>GeoTiff</a:t>
            </a:r>
            <a:r>
              <a:rPr lang="en-US" dirty="0"/>
              <a:t>, PNG </a:t>
            </a:r>
          </a:p>
          <a:p>
            <a:r>
              <a:rPr lang="en-US" dirty="0"/>
              <a:t>mapwarper.net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F79887-38AF-9BD1-FAA2-7CC9904E82D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2FBC487-6812-E6D3-0E16-0F4102BBC6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8780" y="1528551"/>
            <a:ext cx="8590156" cy="425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13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D19D9BC-338F-D324-C619-C5193D325C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6A6884C-9039-2F53-6B47-B9C2231CA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mapwarper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96512-5ED2-AFE8-950B-5EE14749DD8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often used for historic maps</a:t>
            </a:r>
            <a:br>
              <a:rPr lang="en-US" dirty="0"/>
            </a:br>
            <a:r>
              <a:rPr lang="en-US" dirty="0"/>
              <a:t>to be layered on top of current</a:t>
            </a:r>
            <a:br>
              <a:rPr lang="en-US" dirty="0"/>
            </a:br>
            <a:r>
              <a:rPr lang="en-US" dirty="0"/>
              <a:t>base layers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use for example in geojson.io, </a:t>
            </a:r>
            <a:br>
              <a:rPr lang="en-US" dirty="0"/>
            </a:br>
            <a:r>
              <a:rPr lang="en-US" dirty="0"/>
              <a:t>QGIS, Google Earth and with</a:t>
            </a:r>
            <a:br>
              <a:rPr lang="en-US" dirty="0"/>
            </a:br>
            <a:r>
              <a:rPr lang="en-US" dirty="0"/>
              <a:t>Leaflet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65E084B-D95C-1A4D-4DD2-9E6CF3BBD3E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A15D0A-F1D1-CC1B-367A-5A2BD80B76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4094" y="1484232"/>
            <a:ext cx="7464687" cy="498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035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CC87F-9954-0221-E51D-97DCB1B43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E8B8E-4F66-C45F-EC6F-8826CE2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B4F7F-2A06-BA6D-E144-84CE2E5FC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Desktop Tool for Geo Data </a:t>
            </a:r>
          </a:p>
          <a:p>
            <a:pPr lvl="1"/>
            <a:r>
              <a:rPr lang="en-US" dirty="0"/>
              <a:t>analysis, manipulation, visualization, conversion</a:t>
            </a:r>
          </a:p>
          <a:p>
            <a:pPr lvl="1"/>
            <a:r>
              <a:rPr lang="en-US" dirty="0"/>
              <a:t>it is a combination of all previously discussed tools</a:t>
            </a:r>
            <a:br>
              <a:rPr lang="en-US" dirty="0"/>
            </a:br>
            <a:r>
              <a:rPr lang="en-US" dirty="0"/>
              <a:t>(and more)</a:t>
            </a:r>
          </a:p>
          <a:p>
            <a:r>
              <a:rPr lang="en-US" dirty="0"/>
              <a:t>For Geo Data Scientists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1GB Installation (!)</a:t>
            </a:r>
          </a:p>
          <a:p>
            <a:r>
              <a:rPr lang="en-US" dirty="0"/>
              <a:t>First release: 2002</a:t>
            </a:r>
          </a:p>
          <a:p>
            <a:r>
              <a:rPr lang="en-US" dirty="0"/>
              <a:t>Technology: primarily C++ and Python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81F055-B203-3AF9-6A98-AA84CBB785E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E49B6-E65E-AE24-347D-FF101790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52" y="2261412"/>
            <a:ext cx="5714286" cy="27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07DE72-C222-8C34-0CE3-04DFA7362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E33BA-F4DE-162E-4E3E-B27BB2DA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4276FC-293F-C83B-8FAA-B128E444D4E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A5143-7E0E-4E2E-F443-EABF3765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87" y="4863863"/>
            <a:ext cx="2795426" cy="133714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72C00-46E1-B927-126F-4DC1B6C27D00}"/>
              </a:ext>
            </a:extLst>
          </p:cNvPr>
          <p:cNvSpPr/>
          <p:nvPr/>
        </p:nvSpPr>
        <p:spPr>
          <a:xfrm>
            <a:off x="2462835" y="5798634"/>
            <a:ext cx="2198375" cy="747121"/>
          </a:xfrm>
          <a:custGeom>
            <a:avLst/>
            <a:gdLst>
              <a:gd name="connsiteX0" fmla="*/ 2198375 w 2198375"/>
              <a:gd name="connsiteY0" fmla="*/ 0 h 747121"/>
              <a:gd name="connsiteX1" fmla="*/ 1585 w 2198375"/>
              <a:gd name="connsiteY1" fmla="*/ 724829 h 747121"/>
              <a:gd name="connsiteX2" fmla="*/ 1919594 w 2198375"/>
              <a:gd name="connsiteY2" fmla="*/ 490653 h 74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8375" h="747121">
                <a:moveTo>
                  <a:pt x="2198375" y="0"/>
                </a:moveTo>
                <a:cubicBezTo>
                  <a:pt x="1123211" y="321527"/>
                  <a:pt x="48048" y="643054"/>
                  <a:pt x="1585" y="724829"/>
                </a:cubicBezTo>
                <a:cubicBezTo>
                  <a:pt x="-44878" y="806604"/>
                  <a:pt x="937358" y="648628"/>
                  <a:pt x="1919594" y="4906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80230-24A7-C900-1A14-5B268E5E7AC3}"/>
              </a:ext>
            </a:extLst>
          </p:cNvPr>
          <p:cNvSpPr txBox="1"/>
          <p:nvPr/>
        </p:nvSpPr>
        <p:spPr>
          <a:xfrm>
            <a:off x="2841976" y="5972139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import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3CDCF-10CF-3993-D0B0-74BB2569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1" y="3171085"/>
            <a:ext cx="1941430" cy="339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698D9-8F48-BC43-6EE1-BFE9DF9F9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242" y="2256437"/>
            <a:ext cx="1726948" cy="42822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4C298F-364E-5603-0BC6-6E61AC0420CE}"/>
              </a:ext>
            </a:extLst>
          </p:cNvPr>
          <p:cNvCxnSpPr/>
          <p:nvPr/>
        </p:nvCxnSpPr>
        <p:spPr>
          <a:xfrm>
            <a:off x="7530790" y="5887843"/>
            <a:ext cx="1819234" cy="31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FCC451-1234-7F88-7FFF-4EC3DF149CBA}"/>
              </a:ext>
            </a:extLst>
          </p:cNvPr>
          <p:cNvSpPr txBox="1"/>
          <p:nvPr/>
        </p:nvSpPr>
        <p:spPr>
          <a:xfrm>
            <a:off x="8280582" y="5745994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export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2310B4-12EB-57A1-8F8F-5C494021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0" y="81871"/>
            <a:ext cx="4314286" cy="21809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BD885-D58C-0B56-FDA7-9CA00DEF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675" y="890370"/>
            <a:ext cx="2266667" cy="26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9A65E-E5DA-2FD1-2C50-A68F11F16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253" y="2977471"/>
            <a:ext cx="2400000" cy="17523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94D42F-30A8-FDB8-BFD7-E6DB92315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146" y="19354"/>
            <a:ext cx="3458878" cy="27129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8738A-D309-071D-0931-5566C052F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667" y="2699894"/>
            <a:ext cx="1895238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93413-6405-5072-19B4-60E35EFC46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E79A5-5E11-AABA-7F4E-CFDBBA54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layers including warped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9412A-3F96-B044-8FE5-7DFE48FFD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4172-752A-C484-859B-C05378AE554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8A58D-58A2-1B47-5051-834F4823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3" y="1073914"/>
            <a:ext cx="8049434" cy="5443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56561-FF16-DB8F-A7CC-F2DC867A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938" y="147249"/>
            <a:ext cx="4451307" cy="353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2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57F3115-6ACA-92C7-F927-EA5766596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15" y="1188586"/>
            <a:ext cx="6721715" cy="493474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4E0426-E2A9-B611-DE0F-FE05BF6534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31B7DDB-E03A-0847-B4FA-13E9E8803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qgis</a:t>
            </a:r>
            <a:r>
              <a:rPr lang="en-US" dirty="0"/>
              <a:t> – inspecting GADM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4132325-6B6C-4DA0-20AD-1AC227A2B1C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EB657F3-11D3-9D65-536C-C7BC78E9BB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262" y="5225578"/>
            <a:ext cx="5244664" cy="10658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1593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FE4BE4-86A4-BC49-E46E-4D8DC1F9A81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031676-194E-B3BF-F383-D18CF569A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from data to map to insight to 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F968B6-A6DD-7738-F09C-84C21F72ABE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C0216EC-0C9F-5232-3FF4-1D1A440701C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 descr="Locations of deaths from Snow's analysis shown on a modern OS Map">
            <a:extLst>
              <a:ext uri="{FF2B5EF4-FFF2-40B4-BE49-F238E27FC236}">
                <a16:creationId xmlns:a16="http://schemas.microsoft.com/office/drawing/2014/main" id="{D727F85C-2445-6536-CBF1-7B46A3FEA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801" y="733528"/>
            <a:ext cx="7807557" cy="55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6C6F94-EACE-749C-E3D0-27371684DC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290" y="1855233"/>
            <a:ext cx="2085714" cy="2628571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227D4B7E-1B3B-CF77-8C7F-9F92CAAB0A95}"/>
              </a:ext>
            </a:extLst>
          </p:cNvPr>
          <p:cNvSpPr/>
          <p:nvPr/>
        </p:nvSpPr>
        <p:spPr>
          <a:xfrm>
            <a:off x="2531327" y="2932771"/>
            <a:ext cx="1427356" cy="112627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4380CC5B-7D2C-B713-0804-1C8846610869}"/>
              </a:ext>
            </a:extLst>
          </p:cNvPr>
          <p:cNvSpPr/>
          <p:nvPr/>
        </p:nvSpPr>
        <p:spPr>
          <a:xfrm rot="19356573">
            <a:off x="6967908" y="2178914"/>
            <a:ext cx="646771" cy="1248937"/>
          </a:xfrm>
          <a:prstGeom prst="downArrow">
            <a:avLst/>
          </a:prstGeom>
          <a:solidFill>
            <a:schemeClr val="accent5">
              <a:alpha val="56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268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5189DA9-0421-61C7-DEFE-F8247FC978E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F88AB8-DF0C-8E50-D8A9-27E21A2AC0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132993-9198-73CE-EDEC-B42CE568671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1A3486B-1CA0-F463-5AE9-E9A3F2414D8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679F5B-8ADE-198E-4925-AB598F1F9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253" y="230957"/>
            <a:ext cx="5104762" cy="45714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885EDC-981D-2622-AF1E-3EDA4E6CA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696" y="1740323"/>
            <a:ext cx="7594773" cy="47286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58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CEFFAB7-1011-DD01-D1F0-23C27D275DB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F21D95E-8C6B-2536-2061-F136B1087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E4DC0A-9157-818C-4AE5-8324150731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D0365F0-5B2C-7B51-A0B7-D5A6057D2F6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08DE9-1F57-F20C-0A99-45AD45205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6564" y="455661"/>
            <a:ext cx="9375582" cy="60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156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3379CC-4712-E203-0BFB-40774A5148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C0450CF-9146-9441-1E6A-564A59071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6C9EBB-5FC0-C7B9-1250-61207FBCAE3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36D60A1-253C-CC4E-83A1-8B898B5B131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38EA82-8AF0-0975-DB88-E7AE5FE940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48" y="94051"/>
            <a:ext cx="5152381" cy="35619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6792E1C-A564-EB32-EEA4-4A90D2BF4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9337" y="1915147"/>
            <a:ext cx="7640037" cy="460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86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915178-CAE9-F6B4-DBA3-0B99E6834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39D4676-3B02-D243-C150-7DD0960ED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5AC822-4B46-5445-6CF2-F64A537AB50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5BBC74F-81F3-0C46-9540-4E1DC79D00E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38D08FC-B648-7157-DB0E-F57A74547E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0922" y="1339427"/>
            <a:ext cx="7824102" cy="517433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747EAE0-E7FA-57C7-4AD1-ED9FD333DD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76" y="36166"/>
            <a:ext cx="4790476" cy="28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50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4AF8A-F650-7B44-C7B4-D142C81A20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F0946-4ECF-2788-6047-CA788A51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E745B-A2A5-CE78-3212-B93FA0595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4203017" cy="4728632"/>
          </a:xfrm>
        </p:spPr>
        <p:txBody>
          <a:bodyPr/>
          <a:lstStyle/>
          <a:p>
            <a:r>
              <a:rPr lang="en-US" dirty="0"/>
              <a:t>Leaflet is the leading open-source JavaScript library for mobile-friendly interactive maps. </a:t>
            </a:r>
          </a:p>
          <a:p>
            <a:r>
              <a:rPr lang="en-US" dirty="0"/>
              <a:t>Weighing just about 42 KB of JS, it has all the mapping features most developers ever need.</a:t>
            </a:r>
          </a:p>
          <a:p>
            <a:pPr lvl="1"/>
            <a:r>
              <a:rPr lang="en-US" dirty="0"/>
              <a:t>markers, zoom, pan, interactivity, popup, layers, </a:t>
            </a:r>
            <a:r>
              <a:rPr lang="en-US" dirty="0" err="1"/>
              <a:t>WARPed</a:t>
            </a:r>
            <a:r>
              <a:rPr lang="en-US" dirty="0"/>
              <a:t> tile layers, images, video, </a:t>
            </a:r>
            <a:r>
              <a:rPr lang="en-US" dirty="0" err="1"/>
              <a:t>GeoJSON</a:t>
            </a:r>
            <a:r>
              <a:rPr lang="en-US" dirty="0"/>
              <a:t>, SVG, non-earthbound-maps, ..</a:t>
            </a:r>
          </a:p>
          <a:p>
            <a:pPr lvl="1"/>
            <a:r>
              <a:rPr lang="en-US" dirty="0"/>
              <a:t>add integrated, dynamic and interactive geodata on maps to any web or mobile app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A6D8B2-690B-1ECD-6EA6-2886CCBFF77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Leaflet">
            <a:extLst>
              <a:ext uri="{FF2B5EF4-FFF2-40B4-BE49-F238E27FC236}">
                <a16:creationId xmlns:a16="http://schemas.microsoft.com/office/drawing/2014/main" id="{966D824C-ECFC-0452-11AD-86A3922B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19" y="230957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F32B1D-D3A0-21C0-26D3-CF1F1FB8E504}"/>
              </a:ext>
            </a:extLst>
          </p:cNvPr>
          <p:cNvSpPr/>
          <p:nvPr/>
        </p:nvSpPr>
        <p:spPr>
          <a:xfrm>
            <a:off x="5734133" y="3540303"/>
            <a:ext cx="4203017" cy="2436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Web App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(React, Angular, Vue, </a:t>
            </a:r>
          </a:p>
          <a:p>
            <a:pPr algn="r"/>
            <a:r>
              <a:rPr lang="en-US" dirty="0"/>
              <a:t>Svelte, vanilla JS, …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D2D9A8-E337-7461-801A-D6FACAA96C17}"/>
              </a:ext>
            </a:extLst>
          </p:cNvPr>
          <p:cNvSpPr/>
          <p:nvPr/>
        </p:nvSpPr>
        <p:spPr>
          <a:xfrm>
            <a:off x="10281425" y="3712718"/>
            <a:ext cx="1561171" cy="106000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JS &amp; CSS</a:t>
            </a:r>
          </a:p>
        </p:txBody>
      </p:sp>
      <p:pic>
        <p:nvPicPr>
          <p:cNvPr id="9" name="Picture 2" descr="Leaflet">
            <a:extLst>
              <a:ext uri="{FF2B5EF4-FFF2-40B4-BE49-F238E27FC236}">
                <a16:creationId xmlns:a16="http://schemas.microsoft.com/office/drawing/2014/main" id="{C17EFB12-53CC-5DD2-7F4E-2508BEE2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451" y="3889180"/>
            <a:ext cx="1561172" cy="4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85A4E0-B1FA-ED48-293B-B9628408BE1D}"/>
              </a:ext>
            </a:extLst>
          </p:cNvPr>
          <p:cNvSpPr/>
          <p:nvPr/>
        </p:nvSpPr>
        <p:spPr>
          <a:xfrm>
            <a:off x="9913435" y="4360127"/>
            <a:ext cx="448877" cy="211873"/>
          </a:xfrm>
          <a:custGeom>
            <a:avLst/>
            <a:gdLst>
              <a:gd name="connsiteX0" fmla="*/ 0 w 448877"/>
              <a:gd name="connsiteY0" fmla="*/ 0 h 211873"/>
              <a:gd name="connsiteX1" fmla="*/ 446049 w 448877"/>
              <a:gd name="connsiteY1" fmla="*/ 122663 h 211873"/>
              <a:gd name="connsiteX2" fmla="*/ 156117 w 448877"/>
              <a:gd name="connsiteY2" fmla="*/ 211873 h 21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77" h="211873">
                <a:moveTo>
                  <a:pt x="0" y="0"/>
                </a:moveTo>
                <a:cubicBezTo>
                  <a:pt x="210015" y="43675"/>
                  <a:pt x="420030" y="87351"/>
                  <a:pt x="446049" y="122663"/>
                </a:cubicBezTo>
                <a:cubicBezTo>
                  <a:pt x="472068" y="157975"/>
                  <a:pt x="314092" y="184924"/>
                  <a:pt x="156117" y="2118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CAF1A8-2A7A-F478-251E-A43B0B97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2" y="3710651"/>
            <a:ext cx="1510495" cy="100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68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0C1C46A-A55F-7FF6-5AAD-89DCB03F981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6219798-CB59-B1AF-D048-EC7D5583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Oliver Heesakkers – Check The Beat 2.0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9CBABE9-32F5-739D-3ECA-ECCAABD433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3478187" cy="4728632"/>
          </a:xfrm>
        </p:spPr>
        <p:txBody>
          <a:bodyPr/>
          <a:lstStyle/>
          <a:p>
            <a:r>
              <a:rPr lang="en-US" dirty="0"/>
              <a:t>Web Application used by Conclusion Mission Critical and ProRail to identify and visualize railway stations with current incidents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2266ABF-93CA-9F5F-ECAC-83B50EC5A2D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174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BAF93-10A9-83D2-D68F-FE83701BA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BDE23-6794-CC54-531F-0166BE05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fotomapp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49B16-1AE1-8E13-FF5B-3D2EFCC18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324DB7-B93B-4257-9DDD-5484C81888D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8BCC1-B382-46C1-A268-8E4F61B1DBE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457"/>
          <a:stretch/>
        </p:blipFill>
        <p:spPr>
          <a:xfrm>
            <a:off x="1527717" y="1266118"/>
            <a:ext cx="9489688" cy="52028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4098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5BAF93-10A9-83D2-D68F-FE83701BAE6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FBDE23-6794-CC54-531F-0166BE05D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fotomapp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7049B16-1AE1-8E13-FF5B-3D2EFCC18E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Upload or paste photographs</a:t>
            </a:r>
          </a:p>
          <a:p>
            <a:pPr lvl="1"/>
            <a:r>
              <a:rPr lang="en-US" dirty="0"/>
              <a:t>these are scanned for timestamp and Geo </a:t>
            </a:r>
            <a:br>
              <a:rPr lang="en-US" dirty="0"/>
            </a:br>
            <a:r>
              <a:rPr lang="en-US" dirty="0"/>
              <a:t>Coordinates and turned into map markers</a:t>
            </a:r>
          </a:p>
          <a:p>
            <a:pPr lvl="1"/>
            <a:r>
              <a:rPr lang="en-US" dirty="0"/>
              <a:t>the marker popup shows details and picture</a:t>
            </a:r>
          </a:p>
          <a:p>
            <a:r>
              <a:rPr lang="en-US" dirty="0"/>
              <a:t>Each marker is reverse Geocode: </a:t>
            </a:r>
            <a:br>
              <a:rPr lang="en-US" dirty="0"/>
            </a:br>
            <a:r>
              <a:rPr lang="en-US" dirty="0"/>
              <a:t>the address details are looked up and added</a:t>
            </a:r>
          </a:p>
          <a:p>
            <a:r>
              <a:rPr lang="en-US" dirty="0"/>
              <a:t>All regular Leaflet map functionality is supported: zoom, pan, hide/show layers</a:t>
            </a:r>
          </a:p>
          <a:p>
            <a:r>
              <a:rPr lang="en-US" dirty="0" err="1"/>
              <a:t>GeoJSON</a:t>
            </a:r>
            <a:r>
              <a:rPr lang="en-US" dirty="0"/>
              <a:t> and Google Maps coordinates can be pasted and custom markers can be click-added to the map</a:t>
            </a:r>
          </a:p>
          <a:p>
            <a:r>
              <a:rPr lang="en-US" dirty="0"/>
              <a:t>Markers can be moved, deleted, edited (label, description, style, tooltip) and consolidated</a:t>
            </a:r>
          </a:p>
          <a:p>
            <a:r>
              <a:rPr lang="en-US" dirty="0"/>
              <a:t>Filtering by timestamp</a:t>
            </a:r>
          </a:p>
          <a:p>
            <a:r>
              <a:rPr lang="en-US" dirty="0" err="1"/>
              <a:t>WARPed</a:t>
            </a:r>
            <a:r>
              <a:rPr lang="en-US" dirty="0"/>
              <a:t> tile layers can be added</a:t>
            </a:r>
          </a:p>
          <a:p>
            <a:r>
              <a:rPr lang="en-US" dirty="0"/>
              <a:t>Map can be exported as image and as </a:t>
            </a:r>
            <a:r>
              <a:rPr lang="en-US" dirty="0" err="1"/>
              <a:t>GeoJSON</a:t>
            </a:r>
            <a:r>
              <a:rPr lang="en-US" dirty="0"/>
              <a:t> – for example for </a:t>
            </a:r>
            <a:r>
              <a:rPr lang="en-US" dirty="0" err="1"/>
              <a:t>Datawrapper</a:t>
            </a:r>
            <a:endParaRPr lang="en-US" dirty="0"/>
          </a:p>
          <a:p>
            <a:r>
              <a:rPr lang="en-US" dirty="0"/>
              <a:t>Note: all data is stored locally (inside your browser)</a:t>
            </a:r>
          </a:p>
          <a:p>
            <a:pPr lvl="1"/>
            <a:r>
              <a:rPr lang="en-US" dirty="0"/>
              <a:t>no one can access the data. you can only access your own data using the same browser.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324DB7-B93B-4257-9DDD-5484C81888D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A48BCC1-B382-46C1-A268-8E4F61B1DBE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457"/>
          <a:stretch/>
        </p:blipFill>
        <p:spPr>
          <a:xfrm>
            <a:off x="6096000" y="230957"/>
            <a:ext cx="5687122" cy="31180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58BBB8-C1DB-4DB0-A7F4-CC7D5B3A85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9914" y="2231196"/>
            <a:ext cx="1041117" cy="1628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3C8C5-A5EA-6F30-06DA-1A4537E26373}"/>
              </a:ext>
            </a:extLst>
          </p:cNvPr>
          <p:cNvSpPr txBox="1"/>
          <p:nvPr/>
        </p:nvSpPr>
        <p:spPr>
          <a:xfrm rot="5400000">
            <a:off x="10782802" y="2199249"/>
            <a:ext cx="235000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lucasjellema.github.io/foto-map/</a:t>
            </a:r>
          </a:p>
        </p:txBody>
      </p:sp>
    </p:spTree>
    <p:extLst>
      <p:ext uri="{BB962C8B-B14F-4D97-AF65-F5344CB8AC3E}">
        <p14:creationId xmlns:p14="http://schemas.microsoft.com/office/powerpoint/2010/main" val="2234696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E5B57-C730-EC6B-1438-2A40EA1A3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9F296-3FB1-5A0F-0522-070F5864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129D7-E861-4763-9972-0E7B30B7E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477951" cy="4728632"/>
          </a:xfrm>
        </p:spPr>
        <p:txBody>
          <a:bodyPr/>
          <a:lstStyle/>
          <a:p>
            <a:r>
              <a:rPr lang="en-US" dirty="0"/>
              <a:t>Start with a normal web application (or even a simple index.html file)</a:t>
            </a:r>
          </a:p>
          <a:p>
            <a:r>
              <a:rPr lang="en-US" dirty="0"/>
              <a:t>Import Leaflet Stylesheet and JavaScript library</a:t>
            </a:r>
          </a:p>
          <a:p>
            <a:r>
              <a:rPr lang="en-US" dirty="0"/>
              <a:t>Define a map container (a DIV element) with appropriate width and height</a:t>
            </a:r>
          </a:p>
          <a:p>
            <a:r>
              <a:rPr lang="en-US" dirty="0"/>
              <a:t>Add a few lines of JavaScript</a:t>
            </a:r>
          </a:p>
          <a:p>
            <a:pPr lvl="1"/>
            <a:r>
              <a:rPr lang="en-US" dirty="0"/>
              <a:t>create the map – centered on a specific set of coordinates with a zoom level</a:t>
            </a:r>
          </a:p>
          <a:p>
            <a:pPr lvl="1"/>
            <a:r>
              <a:rPr lang="en-US" dirty="0"/>
              <a:t>add a tile layer to show a map – usually OpenStreetMap</a:t>
            </a:r>
          </a:p>
          <a:p>
            <a:pPr lvl="1"/>
            <a:r>
              <a:rPr lang="en-US" dirty="0"/>
              <a:t>optionally: add one or more markers</a:t>
            </a:r>
          </a:p>
          <a:p>
            <a:pPr lvl="1"/>
            <a:r>
              <a:rPr lang="en-US" dirty="0"/>
              <a:t>then perhaps: define popup, load </a:t>
            </a:r>
            <a:r>
              <a:rPr lang="en-US" dirty="0" err="1"/>
              <a:t>GeoJSON</a:t>
            </a:r>
            <a:r>
              <a:rPr lang="en-US" dirty="0"/>
              <a:t> and turn into markers, add lines/areas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70534-ADC1-AA77-A3FF-BB703BA207A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027A07-748F-35A8-2A5C-5ED8D1B5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49" y="3538113"/>
            <a:ext cx="5671463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eaflet">
            <a:extLst>
              <a:ext uri="{FF2B5EF4-FFF2-40B4-BE49-F238E27FC236}">
                <a16:creationId xmlns:a16="http://schemas.microsoft.com/office/drawing/2014/main" id="{6C3B157D-792A-F633-8E3D-C44D68DF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44" y="108234"/>
            <a:ext cx="3403168" cy="9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</p:spTree>
    <p:extLst>
      <p:ext uri="{BB962C8B-B14F-4D97-AF65-F5344CB8AC3E}">
        <p14:creationId xmlns:p14="http://schemas.microsoft.com/office/powerpoint/2010/main" val="3866625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37305A-F748-9D2B-82A3-024ECE76D47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D80D8-78AA-7D8F-0BD6-851747405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Global mitigation potential atlas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B3467F-4F0E-BD7E-D41F-A025FE7844A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729916"/>
          </a:xfrm>
        </p:spPr>
        <p:txBody>
          <a:bodyPr/>
          <a:lstStyle/>
          <a:p>
            <a:r>
              <a:rPr lang="en-US" dirty="0"/>
              <a:t>Platform to achieve higher</a:t>
            </a:r>
            <a:br>
              <a:rPr lang="en-US" dirty="0"/>
            </a:br>
            <a:r>
              <a:rPr lang="en-US" dirty="0"/>
              <a:t>reduction in CO2e emissions</a:t>
            </a:r>
          </a:p>
          <a:p>
            <a:r>
              <a:rPr lang="en-US" dirty="0"/>
              <a:t>Provide access to country </a:t>
            </a:r>
            <a:br>
              <a:rPr lang="en-US" dirty="0"/>
            </a:br>
            <a:r>
              <a:rPr lang="en-US" dirty="0"/>
              <a:t>related data</a:t>
            </a:r>
          </a:p>
          <a:p>
            <a:pPr lvl="1"/>
            <a:r>
              <a:rPr lang="en-US" dirty="0"/>
              <a:t>relative and absolute</a:t>
            </a:r>
          </a:p>
          <a:p>
            <a:r>
              <a:rPr lang="en-US" dirty="0"/>
              <a:t>UX: Interactive Map – zoom, hover, pan, click</a:t>
            </a:r>
          </a:p>
          <a:p>
            <a:r>
              <a:rPr lang="en-US" dirty="0"/>
              <a:t>Collaboration between Conclusion, Climate</a:t>
            </a:r>
            <a:br>
              <a:rPr lang="en-US" dirty="0"/>
            </a:br>
            <a:r>
              <a:rPr lang="en-US" dirty="0"/>
              <a:t>Analytics, Singapore, Indonesia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E6D55C3-FE3E-4AF2-2790-91B10AC9635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FB293A-C7A8-80B9-ED49-366A676E9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2516" y="1252828"/>
            <a:ext cx="6549483" cy="383528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CEFBA8D-1477-52D9-ADAF-7E42D5DBD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6853" y="3644300"/>
            <a:ext cx="3966758" cy="2872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3192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3AC4C4B-1338-B77E-17EE-E7ADA12D7F1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758086B-C7F3-38DA-6613-7C126894E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 the heart of GMPA is </a:t>
            </a:r>
            <a:r>
              <a:rPr lang="en-US" dirty="0" err="1"/>
              <a:t>Chloropleth</a:t>
            </a:r>
            <a:r>
              <a:rPr lang="en-US" dirty="0"/>
              <a:t>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AD9158-EE60-9D4B-9CB4-B517E863A1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F2D3AF1-97B8-E3D1-ACCD-F89EA6B5DEF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87FB5A7-F9BE-1FD0-E4EC-B8920400CC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945" y="1218758"/>
            <a:ext cx="11065180" cy="5250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57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990C5-6E01-D87A-C10C-E1A527FFC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BAE04-7E40-D1EA-F45D-81C22E9D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Chloropleth</a:t>
            </a:r>
            <a:r>
              <a:rPr lang="en-US" dirty="0"/>
              <a:t> (thematic)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976D2-7DE2-7A8C-914E-C8234B0A85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935C4A-6E9B-2AE3-E064-F71B4FA3A95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Choropleth Map China">
            <a:extLst>
              <a:ext uri="{FF2B5EF4-FFF2-40B4-BE49-F238E27FC236}">
                <a16:creationId xmlns:a16="http://schemas.microsoft.com/office/drawing/2014/main" id="{890A0674-0524-C4E6-5B35-649951DE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1" y="269679"/>
            <a:ext cx="3009791" cy="274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horopleth Map of Europe at Country-Level - Data Visualisation">
            <a:extLst>
              <a:ext uri="{FF2B5EF4-FFF2-40B4-BE49-F238E27FC236}">
                <a16:creationId xmlns:a16="http://schemas.microsoft.com/office/drawing/2014/main" id="{5BDA18D0-1082-B37D-D930-FE43024E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0" y="2680189"/>
            <a:ext cx="4533074" cy="38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hloropleth-Map - Preventable Deaths Tracker">
            <a:extLst>
              <a:ext uri="{FF2B5EF4-FFF2-40B4-BE49-F238E27FC236}">
                <a16:creationId xmlns:a16="http://schemas.microsoft.com/office/drawing/2014/main" id="{9A32EAA6-F867-569B-D2D3-D27E209F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70" y="418296"/>
            <a:ext cx="2411394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horopleth map | the R Graph Gallery">
            <a:extLst>
              <a:ext uri="{FF2B5EF4-FFF2-40B4-BE49-F238E27FC236}">
                <a16:creationId xmlns:a16="http://schemas.microsoft.com/office/drawing/2014/main" id="{4FDAC7EB-CA44-C99F-FAC7-2AF2136C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57" y="815881"/>
            <a:ext cx="2557347" cy="25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[OC] Population density in the Netherlands by municipality : r/MapPorn">
            <a:extLst>
              <a:ext uri="{FF2B5EF4-FFF2-40B4-BE49-F238E27FC236}">
                <a16:creationId xmlns:a16="http://schemas.microsoft.com/office/drawing/2014/main" id="{4B54E5EF-23A3-1218-47C9-705BB5226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038424"/>
            <a:ext cx="2351510" cy="30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oropleth Map">
            <a:extLst>
              <a:ext uri="{FF2B5EF4-FFF2-40B4-BE49-F238E27FC236}">
                <a16:creationId xmlns:a16="http://schemas.microsoft.com/office/drawing/2014/main" id="{43737F9E-1A34-2799-1604-0CE613B1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71" y="3071692"/>
            <a:ext cx="3420452" cy="168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litics - Word for &quot;proportional government based on map area ...">
            <a:extLst>
              <a:ext uri="{FF2B5EF4-FFF2-40B4-BE49-F238E27FC236}">
                <a16:creationId xmlns:a16="http://schemas.microsoft.com/office/drawing/2014/main" id="{906043E4-2F22-3FCF-431F-B705DA54F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4" y="4462698"/>
            <a:ext cx="3478862" cy="21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oropleth Maps | Gadgets 2018">
            <a:extLst>
              <a:ext uri="{FF2B5EF4-FFF2-40B4-BE49-F238E27FC236}">
                <a16:creationId xmlns:a16="http://schemas.microsoft.com/office/drawing/2014/main" id="{9569F0D1-E370-F696-07F4-399F13BC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52" y="3429000"/>
            <a:ext cx="3108499" cy="207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653BE528C127042B4FC11DBA0788B99" ma:contentTypeVersion="16" ma:contentTypeDescription="Een nieuw document maken." ma:contentTypeScope="" ma:versionID="1290bda87c2a036a53ae08dbe502b728">
  <xsd:schema xmlns:xsd="http://www.w3.org/2001/XMLSchema" xmlns:xs="http://www.w3.org/2001/XMLSchema" xmlns:p="http://schemas.microsoft.com/office/2006/metadata/properties" xmlns:ns2="c14bd118-4b0c-4f17-90f0-f838db5c5178" xmlns:ns3="17c81032-5033-40e1-b0c7-11c9de3e1abb" xmlns:ns4="6dc85ea1-5c6a-4802-a3d0-6a3af370d36c" targetNamespace="http://schemas.microsoft.com/office/2006/metadata/properties" ma:root="true" ma:fieldsID="1b0aa661138cf24603f0fa76aee20fa2" ns2:_="" ns3:_="" ns4:_="">
    <xsd:import namespace="c14bd118-4b0c-4f17-90f0-f838db5c5178"/>
    <xsd:import namespace="17c81032-5033-40e1-b0c7-11c9de3e1abb"/>
    <xsd:import namespace="6dc85ea1-5c6a-4802-a3d0-6a3af370d36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AutoTags" minOccurs="0"/>
                <xsd:element ref="ns2:MediaServiceObjectDetectorVersions" minOccurs="0"/>
                <xsd:element ref="ns2:MediaServiceGenerationTime" minOccurs="0"/>
                <xsd:element ref="ns2:MediaServiceEventHashCode" minOccurs="0"/>
                <xsd:element ref="ns2:lcf76f155ced4ddcb4097134ff3c332f" minOccurs="0"/>
                <xsd:element ref="ns4:TaxCatchAll" minOccurs="0"/>
                <xsd:element ref="ns2:MediaServiceOCR" minOccurs="0"/>
                <xsd:element ref="ns2:plaatje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4bd118-4b0c-4f17-90f0-f838db5c517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Length (seconds)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lcf76f155ced4ddcb4097134ff3c332f" ma:index="19" nillable="true" ma:taxonomy="true" ma:internalName="lcf76f155ced4ddcb4097134ff3c332f" ma:taxonomyFieldName="MediaServiceImageTags" ma:displayName="Afbeeldingtags" ma:readOnly="false" ma:fieldId="{5cf76f15-5ced-4ddc-b409-7134ff3c332f}" ma:taxonomyMulti="true" ma:sspId="0d3ff5ce-ee3d-4e50-b2bc-49226c5845e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plaatje" ma:index="22" nillable="true" ma:displayName="plaatje" ma:format="Thumbnail" ma:internalName="plaatje">
      <xsd:simpleType>
        <xsd:restriction base="dms:Unknown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7c81032-5033-40e1-b0c7-11c9de3e1abb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85ea1-5c6a-4802-a3d0-6a3af370d36c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639875cc-a662-47ac-b779-8047e0ac4e08}" ma:internalName="TaxCatchAll" ma:showField="CatchAllData" ma:web="17c81032-5033-40e1-b0c7-11c9de3e1ab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17c81032-5033-40e1-b0c7-11c9de3e1abb">
      <UserInfo>
        <DisplayName>Christa de Bruijn</DisplayName>
        <AccountId>495</AccountId>
        <AccountType/>
      </UserInfo>
    </SharedWithUsers>
    <TaxCatchAll xmlns="6dc85ea1-5c6a-4802-a3d0-6a3af370d36c" xsi:nil="true"/>
    <lcf76f155ced4ddcb4097134ff3c332f xmlns="c14bd118-4b0c-4f17-90f0-f838db5c5178">
      <Terms xmlns="http://schemas.microsoft.com/office/infopath/2007/PartnerControls"/>
    </lcf76f155ced4ddcb4097134ff3c332f>
    <plaatje xmlns="c14bd118-4b0c-4f17-90f0-f838db5c5178" xsi:nil="true"/>
  </documentManagement>
</p:properties>
</file>

<file path=customXml/itemProps1.xml><?xml version="1.0" encoding="utf-8"?>
<ds:datastoreItem xmlns:ds="http://schemas.openxmlformats.org/officeDocument/2006/customXml" ds:itemID="{95C7CE3C-0BF8-4DDD-BC35-96CD53E9A5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14bd118-4b0c-4f17-90f0-f838db5c5178"/>
    <ds:schemaRef ds:uri="17c81032-5033-40e1-b0c7-11c9de3e1abb"/>
    <ds:schemaRef ds:uri="6dc85ea1-5c6a-4802-a3d0-6a3af370d36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F8883E7-05C3-4925-994B-F9DE18FC9726}">
  <ds:schemaRefs>
    <ds:schemaRef ds:uri="17c81032-5033-40e1-b0c7-11c9de3e1abb"/>
    <ds:schemaRef ds:uri="6dc85ea1-5c6a-4802-a3d0-6a3af370d36c"/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c14bd118-4b0c-4f17-90f0-f838db5c5178"/>
    <ds:schemaRef ds:uri="http://www.w3.org/XML/1998/namespace"/>
  </ds:schemaRefs>
</ds:datastoreItem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13983</TotalTime>
  <Words>3300</Words>
  <Application>Microsoft Office PowerPoint</Application>
  <PresentationFormat>Widescreen</PresentationFormat>
  <Paragraphs>445</Paragraphs>
  <Slides>69</Slides>
  <Notes>30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-apple-system</vt:lpstr>
      <vt:lpstr>Arial</vt:lpstr>
      <vt:lpstr>Arial Black</vt:lpstr>
      <vt:lpstr>Calibri</vt:lpstr>
      <vt:lpstr>Lucida Console</vt:lpstr>
      <vt:lpstr>Segoe UI Light</vt:lpstr>
      <vt:lpstr>system-ui</vt:lpstr>
      <vt:lpstr>Verdana</vt:lpstr>
      <vt:lpstr>CONCLUSION | TEMPLATE</vt:lpstr>
      <vt:lpstr>Logo animation (intro)</vt:lpstr>
      <vt:lpstr>Title slide</vt:lpstr>
      <vt:lpstr>Agenda</vt:lpstr>
      <vt:lpstr>Geo related data</vt:lpstr>
      <vt:lpstr>PowerPoint Presentation</vt:lpstr>
      <vt:lpstr>from data to map to insight to action</vt:lpstr>
      <vt:lpstr>Global mitigation potential atlas</vt:lpstr>
      <vt:lpstr>at the heart of GMPA is Chloropleth Map</vt:lpstr>
      <vt:lpstr>Chloropleth (thematic) Map</vt:lpstr>
      <vt:lpstr>Datawrapper</vt:lpstr>
      <vt:lpstr>Datawrapper</vt:lpstr>
      <vt:lpstr>Demo of datawrapper Chloropleth map</vt:lpstr>
      <vt:lpstr>Demo of datawrapper Chloropleth map</vt:lpstr>
      <vt:lpstr>Datawrapper – Locator (Point) map</vt:lpstr>
      <vt:lpstr>Datawrapper – Locator (Point) map</vt:lpstr>
      <vt:lpstr>Google MyMaps</vt:lpstr>
      <vt:lpstr>Mymaps</vt:lpstr>
      <vt:lpstr>Mymaps</vt:lpstr>
      <vt:lpstr>mymaps</vt:lpstr>
      <vt:lpstr>Mymaps – two layers, some styling</vt:lpstr>
      <vt:lpstr>StoryMap JS</vt:lpstr>
      <vt:lpstr>StoryMap</vt:lpstr>
      <vt:lpstr>Tip: Hands-on Data visualization</vt:lpstr>
      <vt:lpstr>geo coordinates</vt:lpstr>
      <vt:lpstr>geo coordinates</vt:lpstr>
      <vt:lpstr>Geocoding and Reverse geocoding</vt:lpstr>
      <vt:lpstr>Tools and apis for  Geocoding and Reverse geocoding</vt:lpstr>
      <vt:lpstr>Introduction GEOJson</vt:lpstr>
      <vt:lpstr>Introduction GEOJson</vt:lpstr>
      <vt:lpstr>Introduction GEOJson</vt:lpstr>
      <vt:lpstr>Introduction GEOJson</vt:lpstr>
      <vt:lpstr>Introduction GEOJson</vt:lpstr>
      <vt:lpstr>geojson.io</vt:lpstr>
      <vt:lpstr>geojson.io</vt:lpstr>
      <vt:lpstr>geojson.io</vt:lpstr>
      <vt:lpstr>Gimme geodata</vt:lpstr>
      <vt:lpstr>Datawrapper – pointmap from geojson</vt:lpstr>
      <vt:lpstr>vector and raster</vt:lpstr>
      <vt:lpstr>Maps – vector vs raster</vt:lpstr>
      <vt:lpstr>Tiles</vt:lpstr>
      <vt:lpstr>Tiles</vt:lpstr>
      <vt:lpstr>map services – exposing raster tiles</vt:lpstr>
      <vt:lpstr>Map Shaper – convert formats … and more</vt:lpstr>
      <vt:lpstr>Map Shaper</vt:lpstr>
      <vt:lpstr>Geo Sentences – smart geojson editing</vt:lpstr>
      <vt:lpstr>Geotools</vt:lpstr>
      <vt:lpstr>public Geo data sets</vt:lpstr>
      <vt:lpstr>Dutch government open geodata</vt:lpstr>
      <vt:lpstr>PowerPoint Presentation</vt:lpstr>
      <vt:lpstr>PowerPoint Presentation</vt:lpstr>
      <vt:lpstr>PowerPoint Presentation</vt:lpstr>
      <vt:lpstr>public Geo data sets – some URLs</vt:lpstr>
      <vt:lpstr>Agenda</vt:lpstr>
      <vt:lpstr>mapwarper</vt:lpstr>
      <vt:lpstr>mapwarper</vt:lpstr>
      <vt:lpstr>QGIS</vt:lpstr>
      <vt:lpstr>PowerPoint Presentation</vt:lpstr>
      <vt:lpstr>Multiple layers including warped map</vt:lpstr>
      <vt:lpstr>qgis – inspecting GADM</vt:lpstr>
      <vt:lpstr>PowerPoint Presentation</vt:lpstr>
      <vt:lpstr>PowerPoint Presentation</vt:lpstr>
      <vt:lpstr>PowerPoint Presentation</vt:lpstr>
      <vt:lpstr>PowerPoint Presentation</vt:lpstr>
      <vt:lpstr>leaflet</vt:lpstr>
      <vt:lpstr>Oliver Heesakkers – Check The Beat 2.0</vt:lpstr>
      <vt:lpstr>fotomapp</vt:lpstr>
      <vt:lpstr>fotomapp</vt:lpstr>
      <vt:lpstr>Leaflet Introduction</vt:lpstr>
      <vt:lpstr>Logo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27</cp:revision>
  <dcterms:created xsi:type="dcterms:W3CDTF">2023-07-24T08:32:33Z</dcterms:created>
  <dcterms:modified xsi:type="dcterms:W3CDTF">2024-03-11T14:52:56Z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0x0101008653BE528C127042B4FC11DBA0788B99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